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5"/>
  </p:notesMasterIdLst>
  <p:handoutMasterIdLst>
    <p:handoutMasterId r:id="rId36"/>
  </p:handoutMasterIdLst>
  <p:sldIdLst>
    <p:sldId id="666" r:id="rId2"/>
    <p:sldId id="328" r:id="rId3"/>
    <p:sldId id="667" r:id="rId4"/>
    <p:sldId id="668" r:id="rId5"/>
    <p:sldId id="1821" r:id="rId6"/>
    <p:sldId id="382" r:id="rId7"/>
    <p:sldId id="402" r:id="rId8"/>
    <p:sldId id="350" r:id="rId9"/>
    <p:sldId id="354" r:id="rId10"/>
    <p:sldId id="332" r:id="rId11"/>
    <p:sldId id="333" r:id="rId12"/>
    <p:sldId id="355" r:id="rId13"/>
    <p:sldId id="356" r:id="rId14"/>
    <p:sldId id="336" r:id="rId15"/>
    <p:sldId id="334" r:id="rId16"/>
    <p:sldId id="337" r:id="rId17"/>
    <p:sldId id="353" r:id="rId18"/>
    <p:sldId id="335" r:id="rId19"/>
    <p:sldId id="340" r:id="rId20"/>
    <p:sldId id="339" r:id="rId21"/>
    <p:sldId id="338" r:id="rId22"/>
    <p:sldId id="341" r:id="rId23"/>
    <p:sldId id="351" r:id="rId24"/>
    <p:sldId id="352" r:id="rId25"/>
    <p:sldId id="342" r:id="rId26"/>
    <p:sldId id="343" r:id="rId27"/>
    <p:sldId id="344" r:id="rId28"/>
    <p:sldId id="345" r:id="rId29"/>
    <p:sldId id="346" r:id="rId30"/>
    <p:sldId id="349" r:id="rId31"/>
    <p:sldId id="673" r:id="rId32"/>
    <p:sldId id="679" r:id="rId33"/>
    <p:sldId id="6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0" autoAdjust="0"/>
    <p:restoredTop sz="94620" autoAdjust="0"/>
  </p:normalViewPr>
  <p:slideViewPr>
    <p:cSldViewPr>
      <p:cViewPr varScale="1">
        <p:scale>
          <a:sx n="87" d="100"/>
          <a:sy n="87" d="100"/>
        </p:scale>
        <p:origin x="99" y="4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B15560-C522-4CED-9C71-60C3948CFD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45C2EF-0809-4D5F-A94C-636C2BDABECC}">
      <dgm:prSet/>
      <dgm:spPr/>
      <dgm:t>
        <a:bodyPr/>
        <a:lstStyle/>
        <a:p>
          <a:r>
            <a:rPr lang="en-US"/>
            <a:t>How do we design for multiple users and varying requirements?</a:t>
          </a:r>
        </a:p>
      </dgm:t>
    </dgm:pt>
    <dgm:pt modelId="{DA4F6BF1-8383-463C-8BF6-EA13B4C95F3F}" type="parTrans" cxnId="{B865621D-A028-4EE6-87BB-C0AAE2A2DE5A}">
      <dgm:prSet/>
      <dgm:spPr/>
      <dgm:t>
        <a:bodyPr/>
        <a:lstStyle/>
        <a:p>
          <a:endParaRPr lang="en-US"/>
        </a:p>
      </dgm:t>
    </dgm:pt>
    <dgm:pt modelId="{AD759F3D-30F5-491A-9554-1D20568B13A0}" type="sibTrans" cxnId="{B865621D-A028-4EE6-87BB-C0AAE2A2DE5A}">
      <dgm:prSet/>
      <dgm:spPr/>
      <dgm:t>
        <a:bodyPr/>
        <a:lstStyle/>
        <a:p>
          <a:endParaRPr lang="en-US"/>
        </a:p>
      </dgm:t>
    </dgm:pt>
    <dgm:pt modelId="{52131D3B-9A66-4371-879F-CE7E76BD8540}">
      <dgm:prSet/>
      <dgm:spPr/>
      <dgm:t>
        <a:bodyPr/>
        <a:lstStyle/>
        <a:p>
          <a:r>
            <a:rPr lang="en-US" dirty="0"/>
            <a:t>Single looped system for all users</a:t>
          </a:r>
        </a:p>
      </dgm:t>
    </dgm:pt>
    <dgm:pt modelId="{E29503B3-B134-4444-AB45-427B0BDE94D3}" type="parTrans" cxnId="{5E3B8419-E1AD-4E34-8CD5-DDCD9EB1E491}">
      <dgm:prSet/>
      <dgm:spPr/>
      <dgm:t>
        <a:bodyPr/>
        <a:lstStyle/>
        <a:p>
          <a:endParaRPr lang="en-US"/>
        </a:p>
      </dgm:t>
    </dgm:pt>
    <dgm:pt modelId="{DBC6084F-4385-4418-A2E3-5C070FE54035}" type="sibTrans" cxnId="{5E3B8419-E1AD-4E34-8CD5-DDCD9EB1E491}">
      <dgm:prSet/>
      <dgm:spPr/>
      <dgm:t>
        <a:bodyPr/>
        <a:lstStyle/>
        <a:p>
          <a:endParaRPr lang="en-US"/>
        </a:p>
      </dgm:t>
    </dgm:pt>
    <dgm:pt modelId="{55041F77-DE87-4BF0-8DA6-FF55102366E5}">
      <dgm:prSet/>
      <dgm:spPr/>
      <dgm:t>
        <a:bodyPr/>
        <a:lstStyle/>
        <a:p>
          <a:r>
            <a:rPr lang="en-US" dirty="0"/>
            <a:t>Maintain loop pressure</a:t>
          </a:r>
        </a:p>
      </dgm:t>
    </dgm:pt>
    <dgm:pt modelId="{B8843722-0978-4892-878B-15C0E47F2F1E}" type="parTrans" cxnId="{0BA8593C-CBF5-4131-A76F-4E11C58DD957}">
      <dgm:prSet/>
      <dgm:spPr/>
      <dgm:t>
        <a:bodyPr/>
        <a:lstStyle/>
        <a:p>
          <a:endParaRPr lang="en-US"/>
        </a:p>
      </dgm:t>
    </dgm:pt>
    <dgm:pt modelId="{28018776-1472-4065-A4AC-5D5F0623DC8E}" type="sibTrans" cxnId="{0BA8593C-CBF5-4131-A76F-4E11C58DD957}">
      <dgm:prSet/>
      <dgm:spPr/>
      <dgm:t>
        <a:bodyPr/>
        <a:lstStyle/>
        <a:p>
          <a:endParaRPr lang="en-US"/>
        </a:p>
      </dgm:t>
    </dgm:pt>
    <dgm:pt modelId="{4CB1ECD7-E7E4-4E0C-96C6-2E5426408C4E}">
      <dgm:prSet/>
      <dgm:spPr/>
      <dgm:t>
        <a:bodyPr/>
        <a:lstStyle/>
        <a:p>
          <a:r>
            <a:rPr lang="en-US" dirty="0"/>
            <a:t>5 Injection Molders</a:t>
          </a:r>
        </a:p>
      </dgm:t>
    </dgm:pt>
    <dgm:pt modelId="{DA995AFF-78BE-4103-B66D-D6097E6EC747}" type="parTrans" cxnId="{5BE137A0-2677-455A-8CF5-366260844D12}">
      <dgm:prSet/>
      <dgm:spPr/>
      <dgm:t>
        <a:bodyPr/>
        <a:lstStyle/>
        <a:p>
          <a:endParaRPr lang="en-US"/>
        </a:p>
      </dgm:t>
    </dgm:pt>
    <dgm:pt modelId="{E191A889-1905-4676-AAB3-754F9728B747}" type="sibTrans" cxnId="{5BE137A0-2677-455A-8CF5-366260844D12}">
      <dgm:prSet/>
      <dgm:spPr/>
      <dgm:t>
        <a:bodyPr/>
        <a:lstStyle/>
        <a:p>
          <a:endParaRPr lang="en-US"/>
        </a:p>
      </dgm:t>
    </dgm:pt>
    <dgm:pt modelId="{9C3FBA95-4BC7-44C5-8D80-EA1852C47EA8}">
      <dgm:prSet/>
      <dgm:spPr/>
      <dgm:t>
        <a:bodyPr/>
        <a:lstStyle/>
        <a:p>
          <a:r>
            <a:rPr lang="en-US" dirty="0"/>
            <a:t>7 Sheet Lines</a:t>
          </a:r>
        </a:p>
      </dgm:t>
    </dgm:pt>
    <dgm:pt modelId="{5742CFA9-01A3-4FAE-A46D-C419867089FA}" type="parTrans" cxnId="{E984023F-16F9-45A9-8EA2-5DB8198F60F7}">
      <dgm:prSet/>
      <dgm:spPr/>
      <dgm:t>
        <a:bodyPr/>
        <a:lstStyle/>
        <a:p>
          <a:endParaRPr lang="en-US"/>
        </a:p>
      </dgm:t>
    </dgm:pt>
    <dgm:pt modelId="{F945D03E-522C-43C4-87AF-75935D48E482}" type="sibTrans" cxnId="{E984023F-16F9-45A9-8EA2-5DB8198F60F7}">
      <dgm:prSet/>
      <dgm:spPr/>
      <dgm:t>
        <a:bodyPr/>
        <a:lstStyle/>
        <a:p>
          <a:endParaRPr lang="en-US"/>
        </a:p>
      </dgm:t>
    </dgm:pt>
    <dgm:pt modelId="{33B35071-B070-4C62-8029-F8DBB102FEBF}">
      <dgm:prSet/>
      <dgm:spPr/>
      <dgm:t>
        <a:bodyPr/>
        <a:lstStyle/>
        <a:p>
          <a:r>
            <a:rPr lang="en-US" dirty="0"/>
            <a:t>2 </a:t>
          </a:r>
          <a:r>
            <a:rPr lang="en-US" dirty="0" err="1"/>
            <a:t>Thermoformers</a:t>
          </a:r>
          <a:endParaRPr lang="en-US" dirty="0"/>
        </a:p>
      </dgm:t>
    </dgm:pt>
    <dgm:pt modelId="{25D63162-5C35-48C0-BDE8-6F3430037BC3}" type="parTrans" cxnId="{CB2923E6-FA71-48EF-9948-944D49B9911D}">
      <dgm:prSet/>
      <dgm:spPr/>
      <dgm:t>
        <a:bodyPr/>
        <a:lstStyle/>
        <a:p>
          <a:endParaRPr lang="en-US"/>
        </a:p>
      </dgm:t>
    </dgm:pt>
    <dgm:pt modelId="{CED30813-CD35-4471-9508-6F86D667DF22}" type="sibTrans" cxnId="{CB2923E6-FA71-48EF-9948-944D49B9911D}">
      <dgm:prSet/>
      <dgm:spPr/>
      <dgm:t>
        <a:bodyPr/>
        <a:lstStyle/>
        <a:p>
          <a:endParaRPr lang="en-US"/>
        </a:p>
      </dgm:t>
    </dgm:pt>
    <dgm:pt modelId="{CC181227-650D-408D-BC32-83676CA12254}" type="pres">
      <dgm:prSet presAssocID="{1EB15560-C522-4CED-9C71-60C3948CFDCA}" presName="diagram" presStyleCnt="0">
        <dgm:presLayoutVars>
          <dgm:dir/>
          <dgm:resizeHandles val="exact"/>
        </dgm:presLayoutVars>
      </dgm:prSet>
      <dgm:spPr/>
    </dgm:pt>
    <dgm:pt modelId="{ABBDAAA0-8545-4FBE-AAAF-186D3883574E}" type="pres">
      <dgm:prSet presAssocID="{9445C2EF-0809-4D5F-A94C-636C2BDABECC}" presName="node" presStyleLbl="node1" presStyleIdx="0" presStyleCnt="6">
        <dgm:presLayoutVars>
          <dgm:bulletEnabled val="1"/>
        </dgm:presLayoutVars>
      </dgm:prSet>
      <dgm:spPr/>
    </dgm:pt>
    <dgm:pt modelId="{36B6A001-FCFC-46DA-8427-3CF8890115A9}" type="pres">
      <dgm:prSet presAssocID="{AD759F3D-30F5-491A-9554-1D20568B13A0}" presName="sibTrans" presStyleCnt="0"/>
      <dgm:spPr/>
    </dgm:pt>
    <dgm:pt modelId="{F014D15A-FD30-4B04-A26F-4A6816AB63DC}" type="pres">
      <dgm:prSet presAssocID="{52131D3B-9A66-4371-879F-CE7E76BD8540}" presName="node" presStyleLbl="node1" presStyleIdx="1" presStyleCnt="6">
        <dgm:presLayoutVars>
          <dgm:bulletEnabled val="1"/>
        </dgm:presLayoutVars>
      </dgm:prSet>
      <dgm:spPr/>
    </dgm:pt>
    <dgm:pt modelId="{0B8CEEF7-BF59-4198-985F-11AFC64A17B5}" type="pres">
      <dgm:prSet presAssocID="{DBC6084F-4385-4418-A2E3-5C070FE54035}" presName="sibTrans" presStyleCnt="0"/>
      <dgm:spPr/>
    </dgm:pt>
    <dgm:pt modelId="{EFAD99DF-0F83-48B3-B5F2-8DF4D13E3E87}" type="pres">
      <dgm:prSet presAssocID="{55041F77-DE87-4BF0-8DA6-FF55102366E5}" presName="node" presStyleLbl="node1" presStyleIdx="2" presStyleCnt="6">
        <dgm:presLayoutVars>
          <dgm:bulletEnabled val="1"/>
        </dgm:presLayoutVars>
      </dgm:prSet>
      <dgm:spPr/>
    </dgm:pt>
    <dgm:pt modelId="{05ABDEA0-D5C8-4E79-AE36-9FA8AA51BBD3}" type="pres">
      <dgm:prSet presAssocID="{28018776-1472-4065-A4AC-5D5F0623DC8E}" presName="sibTrans" presStyleCnt="0"/>
      <dgm:spPr/>
    </dgm:pt>
    <dgm:pt modelId="{F9DCB6D5-4BB2-4A31-857F-784D71FD5FB4}" type="pres">
      <dgm:prSet presAssocID="{4CB1ECD7-E7E4-4E0C-96C6-2E5426408C4E}" presName="node" presStyleLbl="node1" presStyleIdx="3" presStyleCnt="6">
        <dgm:presLayoutVars>
          <dgm:bulletEnabled val="1"/>
        </dgm:presLayoutVars>
      </dgm:prSet>
      <dgm:spPr/>
    </dgm:pt>
    <dgm:pt modelId="{B6AFC1DA-82C4-4FC9-9F2D-41D3E86547CB}" type="pres">
      <dgm:prSet presAssocID="{E191A889-1905-4676-AAB3-754F9728B747}" presName="sibTrans" presStyleCnt="0"/>
      <dgm:spPr/>
    </dgm:pt>
    <dgm:pt modelId="{E6195458-138E-428E-9C9F-8CCA55422D08}" type="pres">
      <dgm:prSet presAssocID="{9C3FBA95-4BC7-44C5-8D80-EA1852C47EA8}" presName="node" presStyleLbl="node1" presStyleIdx="4" presStyleCnt="6">
        <dgm:presLayoutVars>
          <dgm:bulletEnabled val="1"/>
        </dgm:presLayoutVars>
      </dgm:prSet>
      <dgm:spPr/>
    </dgm:pt>
    <dgm:pt modelId="{8920D95B-08B3-4816-912D-E1569EC200DB}" type="pres">
      <dgm:prSet presAssocID="{F945D03E-522C-43C4-87AF-75935D48E482}" presName="sibTrans" presStyleCnt="0"/>
      <dgm:spPr/>
    </dgm:pt>
    <dgm:pt modelId="{D190C992-EC17-4B6F-9E7F-59B1D16189DC}" type="pres">
      <dgm:prSet presAssocID="{33B35071-B070-4C62-8029-F8DBB102FEBF}" presName="node" presStyleLbl="node1" presStyleIdx="5" presStyleCnt="6">
        <dgm:presLayoutVars>
          <dgm:bulletEnabled val="1"/>
        </dgm:presLayoutVars>
      </dgm:prSet>
      <dgm:spPr/>
    </dgm:pt>
  </dgm:ptLst>
  <dgm:cxnLst>
    <dgm:cxn modelId="{03AFC907-718A-4730-B74A-2AC93313B259}" type="presOf" srcId="{4CB1ECD7-E7E4-4E0C-96C6-2E5426408C4E}" destId="{F9DCB6D5-4BB2-4A31-857F-784D71FD5FB4}" srcOrd="0" destOrd="0" presId="urn:microsoft.com/office/officeart/2005/8/layout/default"/>
    <dgm:cxn modelId="{5E3B8419-E1AD-4E34-8CD5-DDCD9EB1E491}" srcId="{1EB15560-C522-4CED-9C71-60C3948CFDCA}" destId="{52131D3B-9A66-4371-879F-CE7E76BD8540}" srcOrd="1" destOrd="0" parTransId="{E29503B3-B134-4444-AB45-427B0BDE94D3}" sibTransId="{DBC6084F-4385-4418-A2E3-5C070FE54035}"/>
    <dgm:cxn modelId="{B865621D-A028-4EE6-87BB-C0AAE2A2DE5A}" srcId="{1EB15560-C522-4CED-9C71-60C3948CFDCA}" destId="{9445C2EF-0809-4D5F-A94C-636C2BDABECC}" srcOrd="0" destOrd="0" parTransId="{DA4F6BF1-8383-463C-8BF6-EA13B4C95F3F}" sibTransId="{AD759F3D-30F5-491A-9554-1D20568B13A0}"/>
    <dgm:cxn modelId="{0BA8593C-CBF5-4131-A76F-4E11C58DD957}" srcId="{1EB15560-C522-4CED-9C71-60C3948CFDCA}" destId="{55041F77-DE87-4BF0-8DA6-FF55102366E5}" srcOrd="2" destOrd="0" parTransId="{B8843722-0978-4892-878B-15C0E47F2F1E}" sibTransId="{28018776-1472-4065-A4AC-5D5F0623DC8E}"/>
    <dgm:cxn modelId="{E984023F-16F9-45A9-8EA2-5DB8198F60F7}" srcId="{1EB15560-C522-4CED-9C71-60C3948CFDCA}" destId="{9C3FBA95-4BC7-44C5-8D80-EA1852C47EA8}" srcOrd="4" destOrd="0" parTransId="{5742CFA9-01A3-4FAE-A46D-C419867089FA}" sibTransId="{F945D03E-522C-43C4-87AF-75935D48E482}"/>
    <dgm:cxn modelId="{1C68A44F-96DF-49E2-810D-6AED977B4057}" type="presOf" srcId="{1EB15560-C522-4CED-9C71-60C3948CFDCA}" destId="{CC181227-650D-408D-BC32-83676CA12254}" srcOrd="0" destOrd="0" presId="urn:microsoft.com/office/officeart/2005/8/layout/default"/>
    <dgm:cxn modelId="{167C8C57-3F40-41D2-A0EA-023833087495}" type="presOf" srcId="{55041F77-DE87-4BF0-8DA6-FF55102366E5}" destId="{EFAD99DF-0F83-48B3-B5F2-8DF4D13E3E87}" srcOrd="0" destOrd="0" presId="urn:microsoft.com/office/officeart/2005/8/layout/default"/>
    <dgm:cxn modelId="{5BE137A0-2677-455A-8CF5-366260844D12}" srcId="{1EB15560-C522-4CED-9C71-60C3948CFDCA}" destId="{4CB1ECD7-E7E4-4E0C-96C6-2E5426408C4E}" srcOrd="3" destOrd="0" parTransId="{DA995AFF-78BE-4103-B66D-D6097E6EC747}" sibTransId="{E191A889-1905-4676-AAB3-754F9728B747}"/>
    <dgm:cxn modelId="{49705DA6-B878-4C2C-BBCA-6EBF2F6807A1}" type="presOf" srcId="{9C3FBA95-4BC7-44C5-8D80-EA1852C47EA8}" destId="{E6195458-138E-428E-9C9F-8CCA55422D08}" srcOrd="0" destOrd="0" presId="urn:microsoft.com/office/officeart/2005/8/layout/default"/>
    <dgm:cxn modelId="{7B825DAB-58A5-48E7-A693-88EB0D6425EE}" type="presOf" srcId="{52131D3B-9A66-4371-879F-CE7E76BD8540}" destId="{F014D15A-FD30-4B04-A26F-4A6816AB63DC}" srcOrd="0" destOrd="0" presId="urn:microsoft.com/office/officeart/2005/8/layout/default"/>
    <dgm:cxn modelId="{CDCCF6B9-5D4F-4894-89AE-AC35BA6C1F02}" type="presOf" srcId="{33B35071-B070-4C62-8029-F8DBB102FEBF}" destId="{D190C992-EC17-4B6F-9E7F-59B1D16189DC}" srcOrd="0" destOrd="0" presId="urn:microsoft.com/office/officeart/2005/8/layout/default"/>
    <dgm:cxn modelId="{F7F071E1-9475-4121-B9F4-8D1A951FB504}" type="presOf" srcId="{9445C2EF-0809-4D5F-A94C-636C2BDABECC}" destId="{ABBDAAA0-8545-4FBE-AAAF-186D3883574E}" srcOrd="0" destOrd="0" presId="urn:microsoft.com/office/officeart/2005/8/layout/default"/>
    <dgm:cxn modelId="{CB2923E6-FA71-48EF-9948-944D49B9911D}" srcId="{1EB15560-C522-4CED-9C71-60C3948CFDCA}" destId="{33B35071-B070-4C62-8029-F8DBB102FEBF}" srcOrd="5" destOrd="0" parTransId="{25D63162-5C35-48C0-BDE8-6F3430037BC3}" sibTransId="{CED30813-CD35-4471-9508-6F86D667DF22}"/>
    <dgm:cxn modelId="{CC385622-8A2D-4E17-A36E-7F7862048ACE}" type="presParOf" srcId="{CC181227-650D-408D-BC32-83676CA12254}" destId="{ABBDAAA0-8545-4FBE-AAAF-186D3883574E}" srcOrd="0" destOrd="0" presId="urn:microsoft.com/office/officeart/2005/8/layout/default"/>
    <dgm:cxn modelId="{59DFCE04-8FF2-4D04-9D4F-D7C48AC6A398}" type="presParOf" srcId="{CC181227-650D-408D-BC32-83676CA12254}" destId="{36B6A001-FCFC-46DA-8427-3CF8890115A9}" srcOrd="1" destOrd="0" presId="urn:microsoft.com/office/officeart/2005/8/layout/default"/>
    <dgm:cxn modelId="{239EF975-E458-4EA5-BE37-43910829DE4B}" type="presParOf" srcId="{CC181227-650D-408D-BC32-83676CA12254}" destId="{F014D15A-FD30-4B04-A26F-4A6816AB63DC}" srcOrd="2" destOrd="0" presId="urn:microsoft.com/office/officeart/2005/8/layout/default"/>
    <dgm:cxn modelId="{521EF713-876C-4A0A-A5E7-88C7FB84426A}" type="presParOf" srcId="{CC181227-650D-408D-BC32-83676CA12254}" destId="{0B8CEEF7-BF59-4198-985F-11AFC64A17B5}" srcOrd="3" destOrd="0" presId="urn:microsoft.com/office/officeart/2005/8/layout/default"/>
    <dgm:cxn modelId="{9A142F5F-CA59-4F78-8D78-EEB70640CB98}" type="presParOf" srcId="{CC181227-650D-408D-BC32-83676CA12254}" destId="{EFAD99DF-0F83-48B3-B5F2-8DF4D13E3E87}" srcOrd="4" destOrd="0" presId="urn:microsoft.com/office/officeart/2005/8/layout/default"/>
    <dgm:cxn modelId="{41AAAB71-F96E-4944-BEA8-30E2381D9115}" type="presParOf" srcId="{CC181227-650D-408D-BC32-83676CA12254}" destId="{05ABDEA0-D5C8-4E79-AE36-9FA8AA51BBD3}" srcOrd="5" destOrd="0" presId="urn:microsoft.com/office/officeart/2005/8/layout/default"/>
    <dgm:cxn modelId="{AD374A7C-4D33-44AE-A981-ED87F8D684B1}" type="presParOf" srcId="{CC181227-650D-408D-BC32-83676CA12254}" destId="{F9DCB6D5-4BB2-4A31-857F-784D71FD5FB4}" srcOrd="6" destOrd="0" presId="urn:microsoft.com/office/officeart/2005/8/layout/default"/>
    <dgm:cxn modelId="{26554BA2-5450-40F2-B8DB-6AAF8918FBDC}" type="presParOf" srcId="{CC181227-650D-408D-BC32-83676CA12254}" destId="{B6AFC1DA-82C4-4FC9-9F2D-41D3E86547CB}" srcOrd="7" destOrd="0" presId="urn:microsoft.com/office/officeart/2005/8/layout/default"/>
    <dgm:cxn modelId="{C83598A5-ABEB-4DAF-A027-C235E361DE6E}" type="presParOf" srcId="{CC181227-650D-408D-BC32-83676CA12254}" destId="{E6195458-138E-428E-9C9F-8CCA55422D08}" srcOrd="8" destOrd="0" presId="urn:microsoft.com/office/officeart/2005/8/layout/default"/>
    <dgm:cxn modelId="{C207B960-E8A8-4426-BDA5-0F47FFB0D029}" type="presParOf" srcId="{CC181227-650D-408D-BC32-83676CA12254}" destId="{8920D95B-08B3-4816-912D-E1569EC200DB}" srcOrd="9" destOrd="0" presId="urn:microsoft.com/office/officeart/2005/8/layout/default"/>
    <dgm:cxn modelId="{99403F1A-1498-4781-BA10-9DF44E74A17F}" type="presParOf" srcId="{CC181227-650D-408D-BC32-83676CA12254}" destId="{D190C992-EC17-4B6F-9E7F-59B1D16189D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8978D-51B1-4315-A3D0-E39F7881752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89BB378-4033-4BEF-B1DB-127F4DA82A8F}">
      <dgm:prSet/>
      <dgm:spPr/>
      <dgm:t>
        <a:bodyPr/>
        <a:lstStyle/>
        <a:p>
          <a:r>
            <a:rPr lang="en-US" dirty="0"/>
            <a:t>Injection Molder 345 GPM at 45 psi</a:t>
          </a:r>
        </a:p>
      </dgm:t>
    </dgm:pt>
    <dgm:pt modelId="{5412C403-1469-47EA-BF93-71EDBF8F1A02}" type="parTrans" cxnId="{653642FC-BA82-415C-A0DB-990A59B0D4AB}">
      <dgm:prSet/>
      <dgm:spPr/>
      <dgm:t>
        <a:bodyPr/>
        <a:lstStyle/>
        <a:p>
          <a:endParaRPr lang="en-US"/>
        </a:p>
      </dgm:t>
    </dgm:pt>
    <dgm:pt modelId="{AF666851-5F71-4A5A-AD0A-32140BE8F750}" type="sibTrans" cxnId="{653642FC-BA82-415C-A0DB-990A59B0D4AB}">
      <dgm:prSet/>
      <dgm:spPr/>
      <dgm:t>
        <a:bodyPr/>
        <a:lstStyle/>
        <a:p>
          <a:endParaRPr lang="en-US"/>
        </a:p>
      </dgm:t>
    </dgm:pt>
    <dgm:pt modelId="{0280F724-F032-46B5-BAB7-6E98BA45CCDD}">
      <dgm:prSet/>
      <dgm:spPr/>
      <dgm:t>
        <a:bodyPr/>
        <a:lstStyle/>
        <a:p>
          <a:r>
            <a:rPr lang="en-US" dirty="0"/>
            <a:t>Sheet Line 254 GPM at 52 psi</a:t>
          </a:r>
        </a:p>
      </dgm:t>
    </dgm:pt>
    <dgm:pt modelId="{61E0DFF6-0EDC-413C-8EAA-795878127A0F}" type="parTrans" cxnId="{3C5C1FD9-249A-4F6E-8233-0C028AC33C4B}">
      <dgm:prSet/>
      <dgm:spPr/>
      <dgm:t>
        <a:bodyPr/>
        <a:lstStyle/>
        <a:p>
          <a:endParaRPr lang="en-US"/>
        </a:p>
      </dgm:t>
    </dgm:pt>
    <dgm:pt modelId="{A0556E51-B303-4101-B462-980BA66F65A5}" type="sibTrans" cxnId="{3C5C1FD9-249A-4F6E-8233-0C028AC33C4B}">
      <dgm:prSet/>
      <dgm:spPr/>
      <dgm:t>
        <a:bodyPr/>
        <a:lstStyle/>
        <a:p>
          <a:endParaRPr lang="en-US"/>
        </a:p>
      </dgm:t>
    </dgm:pt>
    <dgm:pt modelId="{D0C4F2B6-0C51-4968-8F1A-4933AE44EEA2}">
      <dgm:prSet/>
      <dgm:spPr/>
      <dgm:t>
        <a:bodyPr/>
        <a:lstStyle/>
        <a:p>
          <a:r>
            <a:rPr lang="en-US" dirty="0" err="1"/>
            <a:t>Thermoformer</a:t>
          </a:r>
          <a:r>
            <a:rPr lang="en-US" dirty="0"/>
            <a:t> 123 GPM at 55 psi</a:t>
          </a:r>
        </a:p>
      </dgm:t>
    </dgm:pt>
    <dgm:pt modelId="{DFF85496-8EC1-4608-BF2F-472A91A57219}" type="parTrans" cxnId="{F8622A49-46A4-4E86-AD90-6FFF296C4DEC}">
      <dgm:prSet/>
      <dgm:spPr/>
      <dgm:t>
        <a:bodyPr/>
        <a:lstStyle/>
        <a:p>
          <a:endParaRPr lang="en-US"/>
        </a:p>
      </dgm:t>
    </dgm:pt>
    <dgm:pt modelId="{FBEAFAD4-51CE-4F3D-B991-C125A50989D9}" type="sibTrans" cxnId="{F8622A49-46A4-4E86-AD90-6FFF296C4DEC}">
      <dgm:prSet/>
      <dgm:spPr/>
      <dgm:t>
        <a:bodyPr/>
        <a:lstStyle/>
        <a:p>
          <a:endParaRPr lang="en-US"/>
        </a:p>
      </dgm:t>
    </dgm:pt>
    <dgm:pt modelId="{25450687-5238-4F13-8BF3-4253188B0239}">
      <dgm:prSet/>
      <dgm:spPr/>
      <dgm:t>
        <a:bodyPr/>
        <a:lstStyle/>
        <a:p>
          <a:r>
            <a:rPr lang="en-US"/>
            <a:t>If these conditions are not met, the equipment can fault out</a:t>
          </a:r>
        </a:p>
      </dgm:t>
    </dgm:pt>
    <dgm:pt modelId="{868A202A-ADB7-42B6-8432-C747A056E258}" type="parTrans" cxnId="{3DAADCEF-00A5-4A54-A394-41741E47E606}">
      <dgm:prSet/>
      <dgm:spPr/>
      <dgm:t>
        <a:bodyPr/>
        <a:lstStyle/>
        <a:p>
          <a:endParaRPr lang="en-US"/>
        </a:p>
      </dgm:t>
    </dgm:pt>
    <dgm:pt modelId="{8AC37FA1-6523-482F-ACFF-43C789D99A89}" type="sibTrans" cxnId="{3DAADCEF-00A5-4A54-A394-41741E47E606}">
      <dgm:prSet/>
      <dgm:spPr/>
      <dgm:t>
        <a:bodyPr/>
        <a:lstStyle/>
        <a:p>
          <a:endParaRPr lang="en-US"/>
        </a:p>
      </dgm:t>
    </dgm:pt>
    <dgm:pt modelId="{8A298010-F630-4291-8B42-BCDB2A650B1C}">
      <dgm:prSet/>
      <dgm:spPr/>
      <dgm:t>
        <a:bodyPr/>
        <a:lstStyle/>
        <a:p>
          <a:r>
            <a:rPr lang="en-US"/>
            <a:t>Three design points:</a:t>
          </a:r>
        </a:p>
      </dgm:t>
    </dgm:pt>
    <dgm:pt modelId="{71849D8C-2026-43AF-813A-FA45ADABCD5C}" type="parTrans" cxnId="{62FD562A-92E4-4074-A032-66E63DE6D3E2}">
      <dgm:prSet/>
      <dgm:spPr/>
      <dgm:t>
        <a:bodyPr/>
        <a:lstStyle/>
        <a:p>
          <a:endParaRPr lang="en-US"/>
        </a:p>
      </dgm:t>
    </dgm:pt>
    <dgm:pt modelId="{C4109BA0-154E-4DEE-8F11-CE37619275CD}" type="sibTrans" cxnId="{62FD562A-92E4-4074-A032-66E63DE6D3E2}">
      <dgm:prSet/>
      <dgm:spPr/>
      <dgm:t>
        <a:bodyPr/>
        <a:lstStyle/>
        <a:p>
          <a:endParaRPr lang="en-US"/>
        </a:p>
      </dgm:t>
    </dgm:pt>
    <dgm:pt modelId="{DA5B19E9-F520-4E7C-9640-AAC21F1FE530}">
      <dgm:prSet/>
      <dgm:spPr/>
      <dgm:t>
        <a:bodyPr/>
        <a:lstStyle/>
        <a:p>
          <a:r>
            <a:rPr lang="en-US"/>
            <a:t>Zero – what happens when there’s no call for cooling water</a:t>
          </a:r>
        </a:p>
      </dgm:t>
    </dgm:pt>
    <dgm:pt modelId="{2B8E5C80-4E05-424E-8EC1-9F240EBABD52}" type="parTrans" cxnId="{391B99D2-6AD6-4BC8-95F7-5000E613E0A9}">
      <dgm:prSet/>
      <dgm:spPr/>
      <dgm:t>
        <a:bodyPr/>
        <a:lstStyle/>
        <a:p>
          <a:endParaRPr lang="en-US"/>
        </a:p>
      </dgm:t>
    </dgm:pt>
    <dgm:pt modelId="{CE1F4A76-F12C-4CC5-AB14-79F9DB1D0C9A}" type="sibTrans" cxnId="{391B99D2-6AD6-4BC8-95F7-5000E613E0A9}">
      <dgm:prSet/>
      <dgm:spPr/>
      <dgm:t>
        <a:bodyPr/>
        <a:lstStyle/>
        <a:p>
          <a:endParaRPr lang="en-US"/>
        </a:p>
      </dgm:t>
    </dgm:pt>
    <dgm:pt modelId="{0999386A-F78E-4555-8FC0-E8D199E17E22}">
      <dgm:prSet/>
      <dgm:spPr/>
      <dgm:t>
        <a:bodyPr/>
        <a:lstStyle/>
        <a:p>
          <a:r>
            <a:rPr lang="en-US"/>
            <a:t>Steady state – Normal operation of the equipment</a:t>
          </a:r>
        </a:p>
      </dgm:t>
    </dgm:pt>
    <dgm:pt modelId="{857CA97E-67C5-437A-8265-2C884F3EF06F}" type="parTrans" cxnId="{1BDC5768-FF60-4921-85BD-8C3933028B8D}">
      <dgm:prSet/>
      <dgm:spPr/>
      <dgm:t>
        <a:bodyPr/>
        <a:lstStyle/>
        <a:p>
          <a:endParaRPr lang="en-US"/>
        </a:p>
      </dgm:t>
    </dgm:pt>
    <dgm:pt modelId="{BBA2EC7B-E727-4C48-BE70-A9941B7AFCA3}" type="sibTrans" cxnId="{1BDC5768-FF60-4921-85BD-8C3933028B8D}">
      <dgm:prSet/>
      <dgm:spPr/>
      <dgm:t>
        <a:bodyPr/>
        <a:lstStyle/>
        <a:p>
          <a:endParaRPr lang="en-US"/>
        </a:p>
      </dgm:t>
    </dgm:pt>
    <dgm:pt modelId="{3EEC931B-9848-42AE-91AF-CE1F884ABB4E}">
      <dgm:prSet/>
      <dgm:spPr/>
      <dgm:t>
        <a:bodyPr/>
        <a:lstStyle/>
        <a:p>
          <a:r>
            <a:rPr lang="en-US"/>
            <a:t>Infinity – All production lines call for cooling water simultaneously</a:t>
          </a:r>
        </a:p>
      </dgm:t>
    </dgm:pt>
    <dgm:pt modelId="{4D0E5404-3D69-4649-BF89-EFE0A7EACB87}" type="parTrans" cxnId="{6434FC16-6951-493E-8448-3803C762FE3B}">
      <dgm:prSet/>
      <dgm:spPr/>
      <dgm:t>
        <a:bodyPr/>
        <a:lstStyle/>
        <a:p>
          <a:endParaRPr lang="en-US"/>
        </a:p>
      </dgm:t>
    </dgm:pt>
    <dgm:pt modelId="{A6B7EF77-3490-4FB5-A6E1-DD8A538C79E0}" type="sibTrans" cxnId="{6434FC16-6951-493E-8448-3803C762FE3B}">
      <dgm:prSet/>
      <dgm:spPr/>
      <dgm:t>
        <a:bodyPr/>
        <a:lstStyle/>
        <a:p>
          <a:endParaRPr lang="en-US"/>
        </a:p>
      </dgm:t>
    </dgm:pt>
    <dgm:pt modelId="{FDF5C6AB-C5DD-4F51-B32A-41FC4451E7EF}" type="pres">
      <dgm:prSet presAssocID="{13B8978D-51B1-4315-A3D0-E39F7881752B}" presName="linear" presStyleCnt="0">
        <dgm:presLayoutVars>
          <dgm:dir/>
          <dgm:animLvl val="lvl"/>
          <dgm:resizeHandles val="exact"/>
        </dgm:presLayoutVars>
      </dgm:prSet>
      <dgm:spPr/>
    </dgm:pt>
    <dgm:pt modelId="{210E6322-8B17-43C6-BF64-70DF702DBF54}" type="pres">
      <dgm:prSet presAssocID="{989BB378-4033-4BEF-B1DB-127F4DA82A8F}" presName="parentLin" presStyleCnt="0"/>
      <dgm:spPr/>
    </dgm:pt>
    <dgm:pt modelId="{7A2BA970-5679-4369-8AF9-F3569D73544B}" type="pres">
      <dgm:prSet presAssocID="{989BB378-4033-4BEF-B1DB-127F4DA82A8F}" presName="parentLeftMargin" presStyleLbl="node1" presStyleIdx="0" presStyleCnt="5"/>
      <dgm:spPr/>
    </dgm:pt>
    <dgm:pt modelId="{E1788806-8B90-47F1-9077-1E21C61878E8}" type="pres">
      <dgm:prSet presAssocID="{989BB378-4033-4BEF-B1DB-127F4DA82A8F}" presName="parentText" presStyleLbl="node1" presStyleIdx="0" presStyleCnt="5">
        <dgm:presLayoutVars>
          <dgm:chMax val="0"/>
          <dgm:bulletEnabled val="1"/>
        </dgm:presLayoutVars>
      </dgm:prSet>
      <dgm:spPr/>
    </dgm:pt>
    <dgm:pt modelId="{ED012A37-C819-4848-8922-53A4CD57F7B1}" type="pres">
      <dgm:prSet presAssocID="{989BB378-4033-4BEF-B1DB-127F4DA82A8F}" presName="negativeSpace" presStyleCnt="0"/>
      <dgm:spPr/>
    </dgm:pt>
    <dgm:pt modelId="{CF19271C-4BDC-42D3-BC3C-D26C08DF4EB9}" type="pres">
      <dgm:prSet presAssocID="{989BB378-4033-4BEF-B1DB-127F4DA82A8F}" presName="childText" presStyleLbl="conFgAcc1" presStyleIdx="0" presStyleCnt="5">
        <dgm:presLayoutVars>
          <dgm:bulletEnabled val="1"/>
        </dgm:presLayoutVars>
      </dgm:prSet>
      <dgm:spPr/>
    </dgm:pt>
    <dgm:pt modelId="{EB1845B8-6702-43E2-B99A-47A3F4D3249A}" type="pres">
      <dgm:prSet presAssocID="{AF666851-5F71-4A5A-AD0A-32140BE8F750}" presName="spaceBetweenRectangles" presStyleCnt="0"/>
      <dgm:spPr/>
    </dgm:pt>
    <dgm:pt modelId="{73B93158-E48E-4A68-83EC-A232D5224DF5}" type="pres">
      <dgm:prSet presAssocID="{0280F724-F032-46B5-BAB7-6E98BA45CCDD}" presName="parentLin" presStyleCnt="0"/>
      <dgm:spPr/>
    </dgm:pt>
    <dgm:pt modelId="{52C691E7-42AF-4E50-A76D-0F99CC48D5A0}" type="pres">
      <dgm:prSet presAssocID="{0280F724-F032-46B5-BAB7-6E98BA45CCDD}" presName="parentLeftMargin" presStyleLbl="node1" presStyleIdx="0" presStyleCnt="5"/>
      <dgm:spPr/>
    </dgm:pt>
    <dgm:pt modelId="{5DC2C114-D3DE-4C3A-9BA3-F64A36BDB32D}" type="pres">
      <dgm:prSet presAssocID="{0280F724-F032-46B5-BAB7-6E98BA45CCDD}" presName="parentText" presStyleLbl="node1" presStyleIdx="1" presStyleCnt="5">
        <dgm:presLayoutVars>
          <dgm:chMax val="0"/>
          <dgm:bulletEnabled val="1"/>
        </dgm:presLayoutVars>
      </dgm:prSet>
      <dgm:spPr/>
    </dgm:pt>
    <dgm:pt modelId="{EFF3C01E-CCAF-4B23-8745-D4A3576ADDE7}" type="pres">
      <dgm:prSet presAssocID="{0280F724-F032-46B5-BAB7-6E98BA45CCDD}" presName="negativeSpace" presStyleCnt="0"/>
      <dgm:spPr/>
    </dgm:pt>
    <dgm:pt modelId="{10A5C16D-EBF0-444D-9517-22F449C3FC82}" type="pres">
      <dgm:prSet presAssocID="{0280F724-F032-46B5-BAB7-6E98BA45CCDD}" presName="childText" presStyleLbl="conFgAcc1" presStyleIdx="1" presStyleCnt="5">
        <dgm:presLayoutVars>
          <dgm:bulletEnabled val="1"/>
        </dgm:presLayoutVars>
      </dgm:prSet>
      <dgm:spPr/>
    </dgm:pt>
    <dgm:pt modelId="{299B747B-E495-4593-B60C-1F2EF1252E7E}" type="pres">
      <dgm:prSet presAssocID="{A0556E51-B303-4101-B462-980BA66F65A5}" presName="spaceBetweenRectangles" presStyleCnt="0"/>
      <dgm:spPr/>
    </dgm:pt>
    <dgm:pt modelId="{36F9025D-F0A9-4104-A0B4-529FDC1AAF5C}" type="pres">
      <dgm:prSet presAssocID="{D0C4F2B6-0C51-4968-8F1A-4933AE44EEA2}" presName="parentLin" presStyleCnt="0"/>
      <dgm:spPr/>
    </dgm:pt>
    <dgm:pt modelId="{9015CB04-81B6-4304-8F35-15421F7C300B}" type="pres">
      <dgm:prSet presAssocID="{D0C4F2B6-0C51-4968-8F1A-4933AE44EEA2}" presName="parentLeftMargin" presStyleLbl="node1" presStyleIdx="1" presStyleCnt="5"/>
      <dgm:spPr/>
    </dgm:pt>
    <dgm:pt modelId="{DB1E74CC-6386-4742-9F04-78E70D23AB09}" type="pres">
      <dgm:prSet presAssocID="{D0C4F2B6-0C51-4968-8F1A-4933AE44EEA2}" presName="parentText" presStyleLbl="node1" presStyleIdx="2" presStyleCnt="5">
        <dgm:presLayoutVars>
          <dgm:chMax val="0"/>
          <dgm:bulletEnabled val="1"/>
        </dgm:presLayoutVars>
      </dgm:prSet>
      <dgm:spPr/>
    </dgm:pt>
    <dgm:pt modelId="{5167C49F-819C-436E-A784-A47F0D6E7B53}" type="pres">
      <dgm:prSet presAssocID="{D0C4F2B6-0C51-4968-8F1A-4933AE44EEA2}" presName="negativeSpace" presStyleCnt="0"/>
      <dgm:spPr/>
    </dgm:pt>
    <dgm:pt modelId="{109825E5-316D-4E85-B1A5-74AE654877DB}" type="pres">
      <dgm:prSet presAssocID="{D0C4F2B6-0C51-4968-8F1A-4933AE44EEA2}" presName="childText" presStyleLbl="conFgAcc1" presStyleIdx="2" presStyleCnt="5">
        <dgm:presLayoutVars>
          <dgm:bulletEnabled val="1"/>
        </dgm:presLayoutVars>
      </dgm:prSet>
      <dgm:spPr/>
    </dgm:pt>
    <dgm:pt modelId="{CF4E436D-5D08-4680-8EBE-31A2473AA7F6}" type="pres">
      <dgm:prSet presAssocID="{FBEAFAD4-51CE-4F3D-B991-C125A50989D9}" presName="spaceBetweenRectangles" presStyleCnt="0"/>
      <dgm:spPr/>
    </dgm:pt>
    <dgm:pt modelId="{0C4A96CE-574F-42C9-9D02-51A2A2743C27}" type="pres">
      <dgm:prSet presAssocID="{25450687-5238-4F13-8BF3-4253188B0239}" presName="parentLin" presStyleCnt="0"/>
      <dgm:spPr/>
    </dgm:pt>
    <dgm:pt modelId="{D852EEE4-66BB-4F10-8C06-79CA4FF02552}" type="pres">
      <dgm:prSet presAssocID="{25450687-5238-4F13-8BF3-4253188B0239}" presName="parentLeftMargin" presStyleLbl="node1" presStyleIdx="2" presStyleCnt="5"/>
      <dgm:spPr/>
    </dgm:pt>
    <dgm:pt modelId="{A3B6655F-51FB-4BC6-B7DD-5BEE1AEB39CC}" type="pres">
      <dgm:prSet presAssocID="{25450687-5238-4F13-8BF3-4253188B0239}" presName="parentText" presStyleLbl="node1" presStyleIdx="3" presStyleCnt="5">
        <dgm:presLayoutVars>
          <dgm:chMax val="0"/>
          <dgm:bulletEnabled val="1"/>
        </dgm:presLayoutVars>
      </dgm:prSet>
      <dgm:spPr/>
    </dgm:pt>
    <dgm:pt modelId="{3DBEF98A-8B72-40CF-8F1B-4817480835A1}" type="pres">
      <dgm:prSet presAssocID="{25450687-5238-4F13-8BF3-4253188B0239}" presName="negativeSpace" presStyleCnt="0"/>
      <dgm:spPr/>
    </dgm:pt>
    <dgm:pt modelId="{7B3F464B-B6F6-4EEE-AE76-6F76E73E15DE}" type="pres">
      <dgm:prSet presAssocID="{25450687-5238-4F13-8BF3-4253188B0239}" presName="childText" presStyleLbl="conFgAcc1" presStyleIdx="3" presStyleCnt="5">
        <dgm:presLayoutVars>
          <dgm:bulletEnabled val="1"/>
        </dgm:presLayoutVars>
      </dgm:prSet>
      <dgm:spPr/>
    </dgm:pt>
    <dgm:pt modelId="{F2320107-D232-4666-9E55-DF14EA178BE9}" type="pres">
      <dgm:prSet presAssocID="{8AC37FA1-6523-482F-ACFF-43C789D99A89}" presName="spaceBetweenRectangles" presStyleCnt="0"/>
      <dgm:spPr/>
    </dgm:pt>
    <dgm:pt modelId="{49A2D312-2F57-4101-9E90-13B9A69B271F}" type="pres">
      <dgm:prSet presAssocID="{8A298010-F630-4291-8B42-BCDB2A650B1C}" presName="parentLin" presStyleCnt="0"/>
      <dgm:spPr/>
    </dgm:pt>
    <dgm:pt modelId="{C8A41CC8-5DFC-4E06-A85A-7144BD78B647}" type="pres">
      <dgm:prSet presAssocID="{8A298010-F630-4291-8B42-BCDB2A650B1C}" presName="parentLeftMargin" presStyleLbl="node1" presStyleIdx="3" presStyleCnt="5"/>
      <dgm:spPr/>
    </dgm:pt>
    <dgm:pt modelId="{BCC51773-E112-4004-88F1-2C768D9EACA4}" type="pres">
      <dgm:prSet presAssocID="{8A298010-F630-4291-8B42-BCDB2A650B1C}" presName="parentText" presStyleLbl="node1" presStyleIdx="4" presStyleCnt="5">
        <dgm:presLayoutVars>
          <dgm:chMax val="0"/>
          <dgm:bulletEnabled val="1"/>
        </dgm:presLayoutVars>
      </dgm:prSet>
      <dgm:spPr/>
    </dgm:pt>
    <dgm:pt modelId="{1CB6116C-EBE3-4C6A-BC9C-20F9509F8EA9}" type="pres">
      <dgm:prSet presAssocID="{8A298010-F630-4291-8B42-BCDB2A650B1C}" presName="negativeSpace" presStyleCnt="0"/>
      <dgm:spPr/>
    </dgm:pt>
    <dgm:pt modelId="{CBEC43CD-6489-4936-AE24-2B5A6D4B24A7}" type="pres">
      <dgm:prSet presAssocID="{8A298010-F630-4291-8B42-BCDB2A650B1C}" presName="childText" presStyleLbl="conFgAcc1" presStyleIdx="4" presStyleCnt="5">
        <dgm:presLayoutVars>
          <dgm:bulletEnabled val="1"/>
        </dgm:presLayoutVars>
      </dgm:prSet>
      <dgm:spPr/>
    </dgm:pt>
  </dgm:ptLst>
  <dgm:cxnLst>
    <dgm:cxn modelId="{F3751F00-4812-4288-8182-961EFD953CA7}" type="presOf" srcId="{25450687-5238-4F13-8BF3-4253188B0239}" destId="{D852EEE4-66BB-4F10-8C06-79CA4FF02552}" srcOrd="0" destOrd="0" presId="urn:microsoft.com/office/officeart/2005/8/layout/list1"/>
    <dgm:cxn modelId="{95260614-3AA4-41EA-939D-0612ABCCDAC5}" type="presOf" srcId="{0280F724-F032-46B5-BAB7-6E98BA45CCDD}" destId="{5DC2C114-D3DE-4C3A-9BA3-F64A36BDB32D}" srcOrd="1" destOrd="0" presId="urn:microsoft.com/office/officeart/2005/8/layout/list1"/>
    <dgm:cxn modelId="{6434FC16-6951-493E-8448-3803C762FE3B}" srcId="{8A298010-F630-4291-8B42-BCDB2A650B1C}" destId="{3EEC931B-9848-42AE-91AF-CE1F884ABB4E}" srcOrd="2" destOrd="0" parTransId="{4D0E5404-3D69-4649-BF89-EFE0A7EACB87}" sibTransId="{A6B7EF77-3490-4FB5-A6E1-DD8A538C79E0}"/>
    <dgm:cxn modelId="{62FD562A-92E4-4074-A032-66E63DE6D3E2}" srcId="{13B8978D-51B1-4315-A3D0-E39F7881752B}" destId="{8A298010-F630-4291-8B42-BCDB2A650B1C}" srcOrd="4" destOrd="0" parTransId="{71849D8C-2026-43AF-813A-FA45ADABCD5C}" sibTransId="{C4109BA0-154E-4DEE-8F11-CE37619275CD}"/>
    <dgm:cxn modelId="{FAD1A93F-DB4E-4B16-AA71-6CD8FC16A1E2}" type="presOf" srcId="{D0C4F2B6-0C51-4968-8F1A-4933AE44EEA2}" destId="{9015CB04-81B6-4304-8F35-15421F7C300B}" srcOrd="0" destOrd="0" presId="urn:microsoft.com/office/officeart/2005/8/layout/list1"/>
    <dgm:cxn modelId="{1BDC5768-FF60-4921-85BD-8C3933028B8D}" srcId="{8A298010-F630-4291-8B42-BCDB2A650B1C}" destId="{0999386A-F78E-4555-8FC0-E8D199E17E22}" srcOrd="1" destOrd="0" parTransId="{857CA97E-67C5-437A-8265-2C884F3EF06F}" sibTransId="{BBA2EC7B-E727-4C48-BE70-A9941B7AFCA3}"/>
    <dgm:cxn modelId="{F8622A49-46A4-4E86-AD90-6FFF296C4DEC}" srcId="{13B8978D-51B1-4315-A3D0-E39F7881752B}" destId="{D0C4F2B6-0C51-4968-8F1A-4933AE44EEA2}" srcOrd="2" destOrd="0" parTransId="{DFF85496-8EC1-4608-BF2F-472A91A57219}" sibTransId="{FBEAFAD4-51CE-4F3D-B991-C125A50989D9}"/>
    <dgm:cxn modelId="{4C39EC50-B6BB-44B0-89B6-9A95F33BE048}" type="presOf" srcId="{DA5B19E9-F520-4E7C-9640-AAC21F1FE530}" destId="{CBEC43CD-6489-4936-AE24-2B5A6D4B24A7}" srcOrd="0" destOrd="0" presId="urn:microsoft.com/office/officeart/2005/8/layout/list1"/>
    <dgm:cxn modelId="{F684075A-4CF0-484A-893F-932DAD15800F}" type="presOf" srcId="{D0C4F2B6-0C51-4968-8F1A-4933AE44EEA2}" destId="{DB1E74CC-6386-4742-9F04-78E70D23AB09}" srcOrd="1" destOrd="0" presId="urn:microsoft.com/office/officeart/2005/8/layout/list1"/>
    <dgm:cxn modelId="{2A72EE95-7D8D-4BB6-928C-F7BA4578BAE3}" type="presOf" srcId="{989BB378-4033-4BEF-B1DB-127F4DA82A8F}" destId="{E1788806-8B90-47F1-9077-1E21C61878E8}" srcOrd="1" destOrd="0" presId="urn:microsoft.com/office/officeart/2005/8/layout/list1"/>
    <dgm:cxn modelId="{4323CF96-E7D2-4CCD-BE25-957BD3F9CF06}" type="presOf" srcId="{13B8978D-51B1-4315-A3D0-E39F7881752B}" destId="{FDF5C6AB-C5DD-4F51-B32A-41FC4451E7EF}" srcOrd="0" destOrd="0" presId="urn:microsoft.com/office/officeart/2005/8/layout/list1"/>
    <dgm:cxn modelId="{4D86D39B-265A-4304-8C27-2C7AB00742DE}" type="presOf" srcId="{8A298010-F630-4291-8B42-BCDB2A650B1C}" destId="{C8A41CC8-5DFC-4E06-A85A-7144BD78B647}" srcOrd="0" destOrd="0" presId="urn:microsoft.com/office/officeart/2005/8/layout/list1"/>
    <dgm:cxn modelId="{B846BAAA-FF2E-44BC-B09A-3B94C40C8959}" type="presOf" srcId="{0999386A-F78E-4555-8FC0-E8D199E17E22}" destId="{CBEC43CD-6489-4936-AE24-2B5A6D4B24A7}" srcOrd="0" destOrd="1" presId="urn:microsoft.com/office/officeart/2005/8/layout/list1"/>
    <dgm:cxn modelId="{5AAB5CB6-43CC-4024-BBA6-7B79A2861C42}" type="presOf" srcId="{0280F724-F032-46B5-BAB7-6E98BA45CCDD}" destId="{52C691E7-42AF-4E50-A76D-0F99CC48D5A0}" srcOrd="0" destOrd="0" presId="urn:microsoft.com/office/officeart/2005/8/layout/list1"/>
    <dgm:cxn modelId="{D295A0C8-39B0-409C-A9FB-F2BF28EC86B9}" type="presOf" srcId="{8A298010-F630-4291-8B42-BCDB2A650B1C}" destId="{BCC51773-E112-4004-88F1-2C768D9EACA4}" srcOrd="1" destOrd="0" presId="urn:microsoft.com/office/officeart/2005/8/layout/list1"/>
    <dgm:cxn modelId="{391B99D2-6AD6-4BC8-95F7-5000E613E0A9}" srcId="{8A298010-F630-4291-8B42-BCDB2A650B1C}" destId="{DA5B19E9-F520-4E7C-9640-AAC21F1FE530}" srcOrd="0" destOrd="0" parTransId="{2B8E5C80-4E05-424E-8EC1-9F240EBABD52}" sibTransId="{CE1F4A76-F12C-4CC5-AB14-79F9DB1D0C9A}"/>
    <dgm:cxn modelId="{3C5C1FD9-249A-4F6E-8233-0C028AC33C4B}" srcId="{13B8978D-51B1-4315-A3D0-E39F7881752B}" destId="{0280F724-F032-46B5-BAB7-6E98BA45CCDD}" srcOrd="1" destOrd="0" parTransId="{61E0DFF6-0EDC-413C-8EAA-795878127A0F}" sibTransId="{A0556E51-B303-4101-B462-980BA66F65A5}"/>
    <dgm:cxn modelId="{3DBB64DF-66CB-40C5-B3E2-DD791B5627E7}" type="presOf" srcId="{25450687-5238-4F13-8BF3-4253188B0239}" destId="{A3B6655F-51FB-4BC6-B7DD-5BEE1AEB39CC}" srcOrd="1" destOrd="0" presId="urn:microsoft.com/office/officeart/2005/8/layout/list1"/>
    <dgm:cxn modelId="{481894DF-FB79-4E8F-BB64-92E6BD1E13CB}" type="presOf" srcId="{989BB378-4033-4BEF-B1DB-127F4DA82A8F}" destId="{7A2BA970-5679-4369-8AF9-F3569D73544B}" srcOrd="0" destOrd="0" presId="urn:microsoft.com/office/officeart/2005/8/layout/list1"/>
    <dgm:cxn modelId="{3DAADCEF-00A5-4A54-A394-41741E47E606}" srcId="{13B8978D-51B1-4315-A3D0-E39F7881752B}" destId="{25450687-5238-4F13-8BF3-4253188B0239}" srcOrd="3" destOrd="0" parTransId="{868A202A-ADB7-42B6-8432-C747A056E258}" sibTransId="{8AC37FA1-6523-482F-ACFF-43C789D99A89}"/>
    <dgm:cxn modelId="{653642FC-BA82-415C-A0DB-990A59B0D4AB}" srcId="{13B8978D-51B1-4315-A3D0-E39F7881752B}" destId="{989BB378-4033-4BEF-B1DB-127F4DA82A8F}" srcOrd="0" destOrd="0" parTransId="{5412C403-1469-47EA-BF93-71EDBF8F1A02}" sibTransId="{AF666851-5F71-4A5A-AD0A-32140BE8F750}"/>
    <dgm:cxn modelId="{F05E0EFE-2759-47CB-B507-10BD55F2740B}" type="presOf" srcId="{3EEC931B-9848-42AE-91AF-CE1F884ABB4E}" destId="{CBEC43CD-6489-4936-AE24-2B5A6D4B24A7}" srcOrd="0" destOrd="2" presId="urn:microsoft.com/office/officeart/2005/8/layout/list1"/>
    <dgm:cxn modelId="{4CF2AEAF-7773-4347-B888-178BE3A7477C}" type="presParOf" srcId="{FDF5C6AB-C5DD-4F51-B32A-41FC4451E7EF}" destId="{210E6322-8B17-43C6-BF64-70DF702DBF54}" srcOrd="0" destOrd="0" presId="urn:microsoft.com/office/officeart/2005/8/layout/list1"/>
    <dgm:cxn modelId="{C052D6AF-2CA8-4FDA-817C-1EB8B5B9B717}" type="presParOf" srcId="{210E6322-8B17-43C6-BF64-70DF702DBF54}" destId="{7A2BA970-5679-4369-8AF9-F3569D73544B}" srcOrd="0" destOrd="0" presId="urn:microsoft.com/office/officeart/2005/8/layout/list1"/>
    <dgm:cxn modelId="{C54EFAE9-F4E0-4AB1-A46A-D014CCDA3395}" type="presParOf" srcId="{210E6322-8B17-43C6-BF64-70DF702DBF54}" destId="{E1788806-8B90-47F1-9077-1E21C61878E8}" srcOrd="1" destOrd="0" presId="urn:microsoft.com/office/officeart/2005/8/layout/list1"/>
    <dgm:cxn modelId="{1F438554-AA07-4A74-8168-6C5C45A505EB}" type="presParOf" srcId="{FDF5C6AB-C5DD-4F51-B32A-41FC4451E7EF}" destId="{ED012A37-C819-4848-8922-53A4CD57F7B1}" srcOrd="1" destOrd="0" presId="urn:microsoft.com/office/officeart/2005/8/layout/list1"/>
    <dgm:cxn modelId="{14011176-FA4A-4DCD-B098-E6A34982909E}" type="presParOf" srcId="{FDF5C6AB-C5DD-4F51-B32A-41FC4451E7EF}" destId="{CF19271C-4BDC-42D3-BC3C-D26C08DF4EB9}" srcOrd="2" destOrd="0" presId="urn:microsoft.com/office/officeart/2005/8/layout/list1"/>
    <dgm:cxn modelId="{A90F026A-549C-409C-A744-92611D43F8D5}" type="presParOf" srcId="{FDF5C6AB-C5DD-4F51-B32A-41FC4451E7EF}" destId="{EB1845B8-6702-43E2-B99A-47A3F4D3249A}" srcOrd="3" destOrd="0" presId="urn:microsoft.com/office/officeart/2005/8/layout/list1"/>
    <dgm:cxn modelId="{411A2550-6C53-45F1-ADB3-B669FA581782}" type="presParOf" srcId="{FDF5C6AB-C5DD-4F51-B32A-41FC4451E7EF}" destId="{73B93158-E48E-4A68-83EC-A232D5224DF5}" srcOrd="4" destOrd="0" presId="urn:microsoft.com/office/officeart/2005/8/layout/list1"/>
    <dgm:cxn modelId="{BEF74617-170E-4CB0-93CF-116E46C64F21}" type="presParOf" srcId="{73B93158-E48E-4A68-83EC-A232D5224DF5}" destId="{52C691E7-42AF-4E50-A76D-0F99CC48D5A0}" srcOrd="0" destOrd="0" presId="urn:microsoft.com/office/officeart/2005/8/layout/list1"/>
    <dgm:cxn modelId="{A8AED7FA-D183-4136-947A-C20F8441DD9D}" type="presParOf" srcId="{73B93158-E48E-4A68-83EC-A232D5224DF5}" destId="{5DC2C114-D3DE-4C3A-9BA3-F64A36BDB32D}" srcOrd="1" destOrd="0" presId="urn:microsoft.com/office/officeart/2005/8/layout/list1"/>
    <dgm:cxn modelId="{0FC3B7BC-4742-45E7-8124-6330B0639CD4}" type="presParOf" srcId="{FDF5C6AB-C5DD-4F51-B32A-41FC4451E7EF}" destId="{EFF3C01E-CCAF-4B23-8745-D4A3576ADDE7}" srcOrd="5" destOrd="0" presId="urn:microsoft.com/office/officeart/2005/8/layout/list1"/>
    <dgm:cxn modelId="{E50DB9F3-FA1A-4161-8281-42F9F10069AB}" type="presParOf" srcId="{FDF5C6AB-C5DD-4F51-B32A-41FC4451E7EF}" destId="{10A5C16D-EBF0-444D-9517-22F449C3FC82}" srcOrd="6" destOrd="0" presId="urn:microsoft.com/office/officeart/2005/8/layout/list1"/>
    <dgm:cxn modelId="{D6029523-185C-4101-A896-5112A523E84D}" type="presParOf" srcId="{FDF5C6AB-C5DD-4F51-B32A-41FC4451E7EF}" destId="{299B747B-E495-4593-B60C-1F2EF1252E7E}" srcOrd="7" destOrd="0" presId="urn:microsoft.com/office/officeart/2005/8/layout/list1"/>
    <dgm:cxn modelId="{534A8A27-0CAC-4106-B3CF-A6CD85248155}" type="presParOf" srcId="{FDF5C6AB-C5DD-4F51-B32A-41FC4451E7EF}" destId="{36F9025D-F0A9-4104-A0B4-529FDC1AAF5C}" srcOrd="8" destOrd="0" presId="urn:microsoft.com/office/officeart/2005/8/layout/list1"/>
    <dgm:cxn modelId="{7FB6859D-6C00-4AE7-8011-E41773CE06AC}" type="presParOf" srcId="{36F9025D-F0A9-4104-A0B4-529FDC1AAF5C}" destId="{9015CB04-81B6-4304-8F35-15421F7C300B}" srcOrd="0" destOrd="0" presId="urn:microsoft.com/office/officeart/2005/8/layout/list1"/>
    <dgm:cxn modelId="{20E32113-FF42-45EA-873C-17E7A26278B9}" type="presParOf" srcId="{36F9025D-F0A9-4104-A0B4-529FDC1AAF5C}" destId="{DB1E74CC-6386-4742-9F04-78E70D23AB09}" srcOrd="1" destOrd="0" presId="urn:microsoft.com/office/officeart/2005/8/layout/list1"/>
    <dgm:cxn modelId="{6890942A-46D2-4E28-B549-AB6DF5B5E5B9}" type="presParOf" srcId="{FDF5C6AB-C5DD-4F51-B32A-41FC4451E7EF}" destId="{5167C49F-819C-436E-A784-A47F0D6E7B53}" srcOrd="9" destOrd="0" presId="urn:microsoft.com/office/officeart/2005/8/layout/list1"/>
    <dgm:cxn modelId="{36FB0FB8-F0CD-4E42-9077-4D55C1EDB9A5}" type="presParOf" srcId="{FDF5C6AB-C5DD-4F51-B32A-41FC4451E7EF}" destId="{109825E5-316D-4E85-B1A5-74AE654877DB}" srcOrd="10" destOrd="0" presId="urn:microsoft.com/office/officeart/2005/8/layout/list1"/>
    <dgm:cxn modelId="{ED6AC3AD-AE8E-4342-A620-26CC532AAE6C}" type="presParOf" srcId="{FDF5C6AB-C5DD-4F51-B32A-41FC4451E7EF}" destId="{CF4E436D-5D08-4680-8EBE-31A2473AA7F6}" srcOrd="11" destOrd="0" presId="urn:microsoft.com/office/officeart/2005/8/layout/list1"/>
    <dgm:cxn modelId="{240C113D-693D-4EDF-A503-7F7B975EC597}" type="presParOf" srcId="{FDF5C6AB-C5DD-4F51-B32A-41FC4451E7EF}" destId="{0C4A96CE-574F-42C9-9D02-51A2A2743C27}" srcOrd="12" destOrd="0" presId="urn:microsoft.com/office/officeart/2005/8/layout/list1"/>
    <dgm:cxn modelId="{D1FF0A20-8544-4641-B3A5-D355C2A4CF02}" type="presParOf" srcId="{0C4A96CE-574F-42C9-9D02-51A2A2743C27}" destId="{D852EEE4-66BB-4F10-8C06-79CA4FF02552}" srcOrd="0" destOrd="0" presId="urn:microsoft.com/office/officeart/2005/8/layout/list1"/>
    <dgm:cxn modelId="{45BB4F53-8A28-4FA5-B2F4-B51771451C64}" type="presParOf" srcId="{0C4A96CE-574F-42C9-9D02-51A2A2743C27}" destId="{A3B6655F-51FB-4BC6-B7DD-5BEE1AEB39CC}" srcOrd="1" destOrd="0" presId="urn:microsoft.com/office/officeart/2005/8/layout/list1"/>
    <dgm:cxn modelId="{704DBAA8-69C7-45C9-9CD7-E79FDE913468}" type="presParOf" srcId="{FDF5C6AB-C5DD-4F51-B32A-41FC4451E7EF}" destId="{3DBEF98A-8B72-40CF-8F1B-4817480835A1}" srcOrd="13" destOrd="0" presId="urn:microsoft.com/office/officeart/2005/8/layout/list1"/>
    <dgm:cxn modelId="{047F257F-2B03-44B0-8B36-48F4EABCCC1C}" type="presParOf" srcId="{FDF5C6AB-C5DD-4F51-B32A-41FC4451E7EF}" destId="{7B3F464B-B6F6-4EEE-AE76-6F76E73E15DE}" srcOrd="14" destOrd="0" presId="urn:microsoft.com/office/officeart/2005/8/layout/list1"/>
    <dgm:cxn modelId="{575FB313-65E7-4F41-A973-B3EA25A2F63D}" type="presParOf" srcId="{FDF5C6AB-C5DD-4F51-B32A-41FC4451E7EF}" destId="{F2320107-D232-4666-9E55-DF14EA178BE9}" srcOrd="15" destOrd="0" presId="urn:microsoft.com/office/officeart/2005/8/layout/list1"/>
    <dgm:cxn modelId="{2706DC88-1010-4ECE-B736-D152B5D32A06}" type="presParOf" srcId="{FDF5C6AB-C5DD-4F51-B32A-41FC4451E7EF}" destId="{49A2D312-2F57-4101-9E90-13B9A69B271F}" srcOrd="16" destOrd="0" presId="urn:microsoft.com/office/officeart/2005/8/layout/list1"/>
    <dgm:cxn modelId="{C9C8D68A-5364-43A9-B63E-DE30697E615B}" type="presParOf" srcId="{49A2D312-2F57-4101-9E90-13B9A69B271F}" destId="{C8A41CC8-5DFC-4E06-A85A-7144BD78B647}" srcOrd="0" destOrd="0" presId="urn:microsoft.com/office/officeart/2005/8/layout/list1"/>
    <dgm:cxn modelId="{8EF58213-CB5B-4CC9-9C36-A1A94774B534}" type="presParOf" srcId="{49A2D312-2F57-4101-9E90-13B9A69B271F}" destId="{BCC51773-E112-4004-88F1-2C768D9EACA4}" srcOrd="1" destOrd="0" presId="urn:microsoft.com/office/officeart/2005/8/layout/list1"/>
    <dgm:cxn modelId="{98780316-A919-4077-B053-CB48850816E0}" type="presParOf" srcId="{FDF5C6AB-C5DD-4F51-B32A-41FC4451E7EF}" destId="{1CB6116C-EBE3-4C6A-BC9C-20F9509F8EA9}" srcOrd="17" destOrd="0" presId="urn:microsoft.com/office/officeart/2005/8/layout/list1"/>
    <dgm:cxn modelId="{378E44EB-BFBB-4878-9924-0110E82F43B4}" type="presParOf" srcId="{FDF5C6AB-C5DD-4F51-B32A-41FC4451E7EF}" destId="{CBEC43CD-6489-4936-AE24-2B5A6D4B24A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F5A29-2ED4-4FF0-81CA-1C309D81644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04F57BC-1CEC-4872-BD73-3D7CF18428F3}">
      <dgm:prSet custT="1"/>
      <dgm:spPr/>
      <dgm:t>
        <a:bodyPr/>
        <a:lstStyle/>
        <a:p>
          <a:pPr>
            <a:defRPr cap="all"/>
          </a:pPr>
          <a:r>
            <a:rPr lang="en-US" sz="1600" dirty="0"/>
            <a:t>Primary/ Secondary</a:t>
          </a:r>
        </a:p>
      </dgm:t>
    </dgm:pt>
    <dgm:pt modelId="{4006546E-08E4-4B61-8602-65CFDCDC38E9}" type="parTrans" cxnId="{90FA63AB-2913-422A-957C-D0099B5AAF47}">
      <dgm:prSet/>
      <dgm:spPr/>
      <dgm:t>
        <a:bodyPr/>
        <a:lstStyle/>
        <a:p>
          <a:endParaRPr lang="en-US"/>
        </a:p>
      </dgm:t>
    </dgm:pt>
    <dgm:pt modelId="{87BB0D1B-977C-480D-B20F-380BEEE0D9D6}" type="sibTrans" cxnId="{90FA63AB-2913-422A-957C-D0099B5AAF47}">
      <dgm:prSet/>
      <dgm:spPr/>
      <dgm:t>
        <a:bodyPr/>
        <a:lstStyle/>
        <a:p>
          <a:endParaRPr lang="en-US"/>
        </a:p>
      </dgm:t>
    </dgm:pt>
    <dgm:pt modelId="{398CD313-0977-4206-AD47-EC575750EEC4}">
      <dgm:prSet custT="1"/>
      <dgm:spPr/>
      <dgm:t>
        <a:bodyPr/>
        <a:lstStyle/>
        <a:p>
          <a:pPr>
            <a:defRPr cap="all"/>
          </a:pPr>
          <a:r>
            <a:rPr lang="en-US" sz="1600" dirty="0"/>
            <a:t>Many Pumps – constant fluid circulation regardless of process load</a:t>
          </a:r>
        </a:p>
      </dgm:t>
    </dgm:pt>
    <dgm:pt modelId="{9EC16390-2DA3-4A68-B6F0-3F90C921891B}" type="parTrans" cxnId="{09B32B3F-3B36-470E-8345-7AB01BC1ACF5}">
      <dgm:prSet/>
      <dgm:spPr/>
      <dgm:t>
        <a:bodyPr/>
        <a:lstStyle/>
        <a:p>
          <a:endParaRPr lang="en-US"/>
        </a:p>
      </dgm:t>
    </dgm:pt>
    <dgm:pt modelId="{97D6F207-57E6-4383-8A46-E568811EA9A7}" type="sibTrans" cxnId="{09B32B3F-3B36-470E-8345-7AB01BC1ACF5}">
      <dgm:prSet/>
      <dgm:spPr/>
      <dgm:t>
        <a:bodyPr/>
        <a:lstStyle/>
        <a:p>
          <a:endParaRPr lang="en-US"/>
        </a:p>
      </dgm:t>
    </dgm:pt>
    <dgm:pt modelId="{5C189E6B-CC9A-4AB4-B3E3-9557774C3E1D}">
      <dgm:prSet custT="1"/>
      <dgm:spPr/>
      <dgm:t>
        <a:bodyPr/>
        <a:lstStyle/>
        <a:p>
          <a:pPr>
            <a:defRPr cap="all"/>
          </a:pPr>
          <a:r>
            <a:rPr lang="en-US" sz="1600" dirty="0"/>
            <a:t>Hot tank/Cold tank – buffer capacity – large volume 20,000 gallons each</a:t>
          </a:r>
        </a:p>
      </dgm:t>
    </dgm:pt>
    <dgm:pt modelId="{631B7E71-F2F5-4019-86ED-5FC5664A8102}" type="parTrans" cxnId="{7A6C902B-15C0-41BF-9DDD-A79D06787802}">
      <dgm:prSet/>
      <dgm:spPr/>
      <dgm:t>
        <a:bodyPr/>
        <a:lstStyle/>
        <a:p>
          <a:endParaRPr lang="en-US"/>
        </a:p>
      </dgm:t>
    </dgm:pt>
    <dgm:pt modelId="{D816DD83-948E-49DA-9CB8-EDA9855D30A2}" type="sibTrans" cxnId="{7A6C902B-15C0-41BF-9DDD-A79D06787802}">
      <dgm:prSet/>
      <dgm:spPr/>
      <dgm:t>
        <a:bodyPr/>
        <a:lstStyle/>
        <a:p>
          <a:endParaRPr lang="en-US"/>
        </a:p>
      </dgm:t>
    </dgm:pt>
    <dgm:pt modelId="{5AF361E3-1EBD-419B-A217-570C8D3D3897}">
      <dgm:prSet custT="1"/>
      <dgm:spPr/>
      <dgm:t>
        <a:bodyPr/>
        <a:lstStyle/>
        <a:p>
          <a:pPr>
            <a:defRPr cap="all"/>
          </a:pPr>
          <a:r>
            <a:rPr lang="en-US" sz="1600" dirty="0"/>
            <a:t>Large capital investment</a:t>
          </a:r>
        </a:p>
      </dgm:t>
    </dgm:pt>
    <dgm:pt modelId="{C1626313-A7C4-4843-8539-ADC6BFB529FE}" type="parTrans" cxnId="{4107714E-3C08-47E1-9EC8-C4716B3C58B4}">
      <dgm:prSet/>
      <dgm:spPr/>
      <dgm:t>
        <a:bodyPr/>
        <a:lstStyle/>
        <a:p>
          <a:endParaRPr lang="en-US"/>
        </a:p>
      </dgm:t>
    </dgm:pt>
    <dgm:pt modelId="{DDD1E121-B47F-47A7-975F-2C9BD1C7F0C2}" type="sibTrans" cxnId="{4107714E-3C08-47E1-9EC8-C4716B3C58B4}">
      <dgm:prSet/>
      <dgm:spPr/>
      <dgm:t>
        <a:bodyPr/>
        <a:lstStyle/>
        <a:p>
          <a:endParaRPr lang="en-US"/>
        </a:p>
      </dgm:t>
    </dgm:pt>
    <dgm:pt modelId="{69BFE98C-FC4B-4A91-809F-946058590909}">
      <dgm:prSet custT="1"/>
      <dgm:spPr/>
      <dgm:t>
        <a:bodyPr/>
        <a:lstStyle/>
        <a:p>
          <a:pPr>
            <a:defRPr cap="all"/>
          </a:pPr>
          <a:r>
            <a:rPr lang="en-US" sz="1600" dirty="0"/>
            <a:t>Large footprint</a:t>
          </a:r>
        </a:p>
      </dgm:t>
    </dgm:pt>
    <dgm:pt modelId="{07389045-15AB-49F0-A28D-0FE8C07083C5}" type="parTrans" cxnId="{2FBF31C7-FABB-4A78-BC88-E213C2E42008}">
      <dgm:prSet/>
      <dgm:spPr/>
      <dgm:t>
        <a:bodyPr/>
        <a:lstStyle/>
        <a:p>
          <a:endParaRPr lang="en-US"/>
        </a:p>
      </dgm:t>
    </dgm:pt>
    <dgm:pt modelId="{FC15616A-B32E-46A3-AA67-F19D3CB5DCA0}" type="sibTrans" cxnId="{2FBF31C7-FABB-4A78-BC88-E213C2E42008}">
      <dgm:prSet/>
      <dgm:spPr/>
      <dgm:t>
        <a:bodyPr/>
        <a:lstStyle/>
        <a:p>
          <a:endParaRPr lang="en-US"/>
        </a:p>
      </dgm:t>
    </dgm:pt>
    <dgm:pt modelId="{9029C57C-2AC5-4798-B722-D1C9DC19FAD7}">
      <dgm:prSet custT="1"/>
      <dgm:spPr/>
      <dgm:t>
        <a:bodyPr/>
        <a:lstStyle/>
        <a:p>
          <a:pPr>
            <a:defRPr cap="all"/>
          </a:pPr>
          <a:r>
            <a:rPr lang="en-US" sz="1600" dirty="0"/>
            <a:t>Large energy demand not necessarily tied to production schedule</a:t>
          </a:r>
        </a:p>
      </dgm:t>
    </dgm:pt>
    <dgm:pt modelId="{50EA43EA-952F-4505-9578-A87024B937A7}" type="parTrans" cxnId="{3220475E-0F93-49BB-A3C4-9404E0E653C9}">
      <dgm:prSet/>
      <dgm:spPr/>
      <dgm:t>
        <a:bodyPr/>
        <a:lstStyle/>
        <a:p>
          <a:endParaRPr lang="en-US"/>
        </a:p>
      </dgm:t>
    </dgm:pt>
    <dgm:pt modelId="{DF728092-3E3A-43B8-B690-3E5CD691FD8D}" type="sibTrans" cxnId="{3220475E-0F93-49BB-A3C4-9404E0E653C9}">
      <dgm:prSet/>
      <dgm:spPr/>
      <dgm:t>
        <a:bodyPr/>
        <a:lstStyle/>
        <a:p>
          <a:endParaRPr lang="en-US"/>
        </a:p>
      </dgm:t>
    </dgm:pt>
    <dgm:pt modelId="{20A7050E-A18B-41B5-8D9B-8D24DFFBBD03}">
      <dgm:prSet custT="1"/>
      <dgm:spPr/>
      <dgm:t>
        <a:bodyPr/>
        <a:lstStyle/>
        <a:p>
          <a:pPr>
            <a:defRPr cap="all"/>
          </a:pPr>
          <a:r>
            <a:rPr lang="en-US" sz="1600" dirty="0"/>
            <a:t>Definitely works. Can we do it more efficiently? </a:t>
          </a:r>
        </a:p>
      </dgm:t>
    </dgm:pt>
    <dgm:pt modelId="{50892A04-638A-4C63-AF33-9CC136F763A7}" type="parTrans" cxnId="{AC38AFAD-C6D6-4171-A57E-9E13158EE520}">
      <dgm:prSet/>
      <dgm:spPr/>
      <dgm:t>
        <a:bodyPr/>
        <a:lstStyle/>
        <a:p>
          <a:endParaRPr lang="en-US"/>
        </a:p>
      </dgm:t>
    </dgm:pt>
    <dgm:pt modelId="{42867821-E798-440D-A14F-00EAC5AD2765}" type="sibTrans" cxnId="{AC38AFAD-C6D6-4171-A57E-9E13158EE520}">
      <dgm:prSet/>
      <dgm:spPr/>
      <dgm:t>
        <a:bodyPr/>
        <a:lstStyle/>
        <a:p>
          <a:endParaRPr lang="en-US"/>
        </a:p>
      </dgm:t>
    </dgm:pt>
    <dgm:pt modelId="{6C63D0A9-9BCB-4955-84C0-68EEBECD1317}" type="pres">
      <dgm:prSet presAssocID="{19DF5A29-2ED4-4FF0-81CA-1C309D81644E}" presName="root" presStyleCnt="0">
        <dgm:presLayoutVars>
          <dgm:dir/>
          <dgm:resizeHandles val="exact"/>
        </dgm:presLayoutVars>
      </dgm:prSet>
      <dgm:spPr/>
    </dgm:pt>
    <dgm:pt modelId="{29938D66-D687-4EB2-9C91-46FDB5800E34}" type="pres">
      <dgm:prSet presAssocID="{904F57BC-1CEC-4872-BD73-3D7CF18428F3}" presName="compNode" presStyleCnt="0"/>
      <dgm:spPr/>
    </dgm:pt>
    <dgm:pt modelId="{61BCCF09-2EAE-4A19-ACCC-A7DC8FFE84EC}" type="pres">
      <dgm:prSet presAssocID="{904F57BC-1CEC-4872-BD73-3D7CF18428F3}" presName="iconBgRect" presStyleLbl="bgShp" presStyleIdx="0" presStyleCnt="7"/>
      <dgm:spPr/>
    </dgm:pt>
    <dgm:pt modelId="{5C627EC7-AD50-44C9-B783-E977FC725A08}" type="pres">
      <dgm:prSet presAssocID="{904F57BC-1CEC-4872-BD73-3D7CF18428F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0EAB76B-29E8-44F5-A1E4-24E4D17260F7}" type="pres">
      <dgm:prSet presAssocID="{904F57BC-1CEC-4872-BD73-3D7CF18428F3}" presName="spaceRect" presStyleCnt="0"/>
      <dgm:spPr/>
    </dgm:pt>
    <dgm:pt modelId="{DDC96C9E-E13E-42BE-83FC-54CD5BBEE607}" type="pres">
      <dgm:prSet presAssocID="{904F57BC-1CEC-4872-BD73-3D7CF18428F3}" presName="textRect" presStyleLbl="revTx" presStyleIdx="0" presStyleCnt="7" custScaleX="126242" custScaleY="31616">
        <dgm:presLayoutVars>
          <dgm:chMax val="1"/>
          <dgm:chPref val="1"/>
        </dgm:presLayoutVars>
      </dgm:prSet>
      <dgm:spPr/>
    </dgm:pt>
    <dgm:pt modelId="{28C0C3B4-7C69-4B9F-92D7-A0A534688BD9}" type="pres">
      <dgm:prSet presAssocID="{87BB0D1B-977C-480D-B20F-380BEEE0D9D6}" presName="sibTrans" presStyleCnt="0"/>
      <dgm:spPr/>
    </dgm:pt>
    <dgm:pt modelId="{614DF8B3-93C4-4651-9CCF-2F9316FCC9BC}" type="pres">
      <dgm:prSet presAssocID="{398CD313-0977-4206-AD47-EC575750EEC4}" presName="compNode" presStyleCnt="0"/>
      <dgm:spPr/>
    </dgm:pt>
    <dgm:pt modelId="{887C72B2-9F1E-41CB-AA9B-55445D3737AA}" type="pres">
      <dgm:prSet presAssocID="{398CD313-0977-4206-AD47-EC575750EEC4}" presName="iconBgRect" presStyleLbl="bgShp" presStyleIdx="1" presStyleCnt="7"/>
      <dgm:spPr/>
    </dgm:pt>
    <dgm:pt modelId="{7D8C5BC8-F24F-4F68-B0DA-9715D6FA73A5}" type="pres">
      <dgm:prSet presAssocID="{398CD313-0977-4206-AD47-EC575750EEC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dge scene"/>
        </a:ext>
      </dgm:extLst>
    </dgm:pt>
    <dgm:pt modelId="{104517EA-9E7E-4A6D-9B3D-B160D373F611}" type="pres">
      <dgm:prSet presAssocID="{398CD313-0977-4206-AD47-EC575750EEC4}" presName="spaceRect" presStyleCnt="0"/>
      <dgm:spPr/>
    </dgm:pt>
    <dgm:pt modelId="{A07E5C4C-B867-4781-B141-A0B02A2C201D}" type="pres">
      <dgm:prSet presAssocID="{398CD313-0977-4206-AD47-EC575750EEC4}" presName="textRect" presStyleLbl="revTx" presStyleIdx="1" presStyleCnt="7" custScaleX="137510">
        <dgm:presLayoutVars>
          <dgm:chMax val="1"/>
          <dgm:chPref val="1"/>
        </dgm:presLayoutVars>
      </dgm:prSet>
      <dgm:spPr/>
    </dgm:pt>
    <dgm:pt modelId="{DDB0F9E6-17A9-4BB8-AD93-E6C4B6852E41}" type="pres">
      <dgm:prSet presAssocID="{97D6F207-57E6-4383-8A46-E568811EA9A7}" presName="sibTrans" presStyleCnt="0"/>
      <dgm:spPr/>
    </dgm:pt>
    <dgm:pt modelId="{F9E7B62B-CA53-4D31-818D-5AC34BC292A7}" type="pres">
      <dgm:prSet presAssocID="{5C189E6B-CC9A-4AB4-B3E3-9557774C3E1D}" presName="compNode" presStyleCnt="0"/>
      <dgm:spPr/>
    </dgm:pt>
    <dgm:pt modelId="{8A240E90-FC7A-41C0-90F9-A9BEF4CB4076}" type="pres">
      <dgm:prSet presAssocID="{5C189E6B-CC9A-4AB4-B3E3-9557774C3E1D}" presName="iconBgRect" presStyleLbl="bgShp" presStyleIdx="2" presStyleCnt="7"/>
      <dgm:spPr/>
    </dgm:pt>
    <dgm:pt modelId="{A8C0FB89-BE6A-4D20-949F-F0C8FCCB0C11}" type="pres">
      <dgm:prSet presAssocID="{5C189E6B-CC9A-4AB4-B3E3-9557774C3E1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29E59716-16F6-4743-86A6-29BAE4B3F5B8}" type="pres">
      <dgm:prSet presAssocID="{5C189E6B-CC9A-4AB4-B3E3-9557774C3E1D}" presName="spaceRect" presStyleCnt="0"/>
      <dgm:spPr/>
    </dgm:pt>
    <dgm:pt modelId="{B6A36258-78F2-4DA6-9984-73CAA8D25EB5}" type="pres">
      <dgm:prSet presAssocID="{5C189E6B-CC9A-4AB4-B3E3-9557774C3E1D}" presName="textRect" presStyleLbl="revTx" presStyleIdx="2" presStyleCnt="7">
        <dgm:presLayoutVars>
          <dgm:chMax val="1"/>
          <dgm:chPref val="1"/>
        </dgm:presLayoutVars>
      </dgm:prSet>
      <dgm:spPr/>
    </dgm:pt>
    <dgm:pt modelId="{E9CD9D52-53F6-41E7-94BF-3B17CE7FE8E5}" type="pres">
      <dgm:prSet presAssocID="{D816DD83-948E-49DA-9CB8-EDA9855D30A2}" presName="sibTrans" presStyleCnt="0"/>
      <dgm:spPr/>
    </dgm:pt>
    <dgm:pt modelId="{6ED18DDD-C124-4ACB-90A8-E2C01E76C90B}" type="pres">
      <dgm:prSet presAssocID="{5AF361E3-1EBD-419B-A217-570C8D3D3897}" presName="compNode" presStyleCnt="0"/>
      <dgm:spPr/>
    </dgm:pt>
    <dgm:pt modelId="{A47CC93D-8355-483A-BE8D-8B47D9A00218}" type="pres">
      <dgm:prSet presAssocID="{5AF361E3-1EBD-419B-A217-570C8D3D3897}" presName="iconBgRect" presStyleLbl="bgShp" presStyleIdx="3" presStyleCnt="7"/>
      <dgm:spPr/>
    </dgm:pt>
    <dgm:pt modelId="{63794A3C-7BB7-48B1-9660-1140C476E275}" type="pres">
      <dgm:prSet presAssocID="{5AF361E3-1EBD-419B-A217-570C8D3D389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262EE3B0-E52B-4B28-9FD4-E6DD9AE03E7E}" type="pres">
      <dgm:prSet presAssocID="{5AF361E3-1EBD-419B-A217-570C8D3D3897}" presName="spaceRect" presStyleCnt="0"/>
      <dgm:spPr/>
    </dgm:pt>
    <dgm:pt modelId="{40247523-F284-40FC-B07D-73083470DE96}" type="pres">
      <dgm:prSet presAssocID="{5AF361E3-1EBD-419B-A217-570C8D3D3897}" presName="textRect" presStyleLbl="revTx" presStyleIdx="3" presStyleCnt="7" custScaleX="113795">
        <dgm:presLayoutVars>
          <dgm:chMax val="1"/>
          <dgm:chPref val="1"/>
        </dgm:presLayoutVars>
      </dgm:prSet>
      <dgm:spPr/>
    </dgm:pt>
    <dgm:pt modelId="{99277F5A-A597-4712-9E97-911DC0752FDF}" type="pres">
      <dgm:prSet presAssocID="{DDD1E121-B47F-47A7-975F-2C9BD1C7F0C2}" presName="sibTrans" presStyleCnt="0"/>
      <dgm:spPr/>
    </dgm:pt>
    <dgm:pt modelId="{3742848C-2AD8-4043-B320-CFC2F3502286}" type="pres">
      <dgm:prSet presAssocID="{69BFE98C-FC4B-4A91-809F-946058590909}" presName="compNode" presStyleCnt="0"/>
      <dgm:spPr/>
    </dgm:pt>
    <dgm:pt modelId="{8A0011D2-DE7E-41A0-B343-44586B6A3711}" type="pres">
      <dgm:prSet presAssocID="{69BFE98C-FC4B-4A91-809F-946058590909}" presName="iconBgRect" presStyleLbl="bgShp" presStyleIdx="4" presStyleCnt="7"/>
      <dgm:spPr/>
    </dgm:pt>
    <dgm:pt modelId="{33B70938-5B4C-47A9-9621-0D52799E2D34}" type="pres">
      <dgm:prSet presAssocID="{69BFE98C-FC4B-4A91-809F-94605859090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otprint"/>
        </a:ext>
      </dgm:extLst>
    </dgm:pt>
    <dgm:pt modelId="{90D653DA-AEA6-4CB3-B350-59F601EC47A0}" type="pres">
      <dgm:prSet presAssocID="{69BFE98C-FC4B-4A91-809F-946058590909}" presName="spaceRect" presStyleCnt="0"/>
      <dgm:spPr/>
    </dgm:pt>
    <dgm:pt modelId="{C095C88E-99F8-46B1-8456-7DEAABA7C7AF}" type="pres">
      <dgm:prSet presAssocID="{69BFE98C-FC4B-4A91-809F-946058590909}" presName="textRect" presStyleLbl="revTx" presStyleIdx="4" presStyleCnt="7">
        <dgm:presLayoutVars>
          <dgm:chMax val="1"/>
          <dgm:chPref val="1"/>
        </dgm:presLayoutVars>
      </dgm:prSet>
      <dgm:spPr/>
    </dgm:pt>
    <dgm:pt modelId="{1871703C-4471-4DCA-B9C3-FE21BBB02E9B}" type="pres">
      <dgm:prSet presAssocID="{FC15616A-B32E-46A3-AA67-F19D3CB5DCA0}" presName="sibTrans" presStyleCnt="0"/>
      <dgm:spPr/>
    </dgm:pt>
    <dgm:pt modelId="{6539296C-19DB-4F0A-8841-B9F4F7CFFE06}" type="pres">
      <dgm:prSet presAssocID="{9029C57C-2AC5-4798-B722-D1C9DC19FAD7}" presName="compNode" presStyleCnt="0"/>
      <dgm:spPr/>
    </dgm:pt>
    <dgm:pt modelId="{EEA89A30-C76A-4A6C-9560-82E7400D6DA7}" type="pres">
      <dgm:prSet presAssocID="{9029C57C-2AC5-4798-B722-D1C9DC19FAD7}" presName="iconBgRect" presStyleLbl="bgShp" presStyleIdx="5" presStyleCnt="7"/>
      <dgm:spPr/>
    </dgm:pt>
    <dgm:pt modelId="{B191CD76-B0F0-41BB-92B0-24E272288CCA}" type="pres">
      <dgm:prSet presAssocID="{9029C57C-2AC5-4798-B722-D1C9DC19FAD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actory"/>
        </a:ext>
      </dgm:extLst>
    </dgm:pt>
    <dgm:pt modelId="{867C4DFF-AE95-457B-8284-45CEEEBB8018}" type="pres">
      <dgm:prSet presAssocID="{9029C57C-2AC5-4798-B722-D1C9DC19FAD7}" presName="spaceRect" presStyleCnt="0"/>
      <dgm:spPr/>
    </dgm:pt>
    <dgm:pt modelId="{EBBD6E93-3C94-44AE-A0A7-1F3E793774DC}" type="pres">
      <dgm:prSet presAssocID="{9029C57C-2AC5-4798-B722-D1C9DC19FAD7}" presName="textRect" presStyleLbl="revTx" presStyleIdx="5" presStyleCnt="7" custScaleX="121261">
        <dgm:presLayoutVars>
          <dgm:chMax val="1"/>
          <dgm:chPref val="1"/>
        </dgm:presLayoutVars>
      </dgm:prSet>
      <dgm:spPr/>
    </dgm:pt>
    <dgm:pt modelId="{C6AA2AD4-FC55-442D-AB90-859D3C5A8EC7}" type="pres">
      <dgm:prSet presAssocID="{DF728092-3E3A-43B8-B690-3E5CD691FD8D}" presName="sibTrans" presStyleCnt="0"/>
      <dgm:spPr/>
    </dgm:pt>
    <dgm:pt modelId="{EB76E2C2-6A59-4298-8B3F-191F3668F327}" type="pres">
      <dgm:prSet presAssocID="{20A7050E-A18B-41B5-8D9B-8D24DFFBBD03}" presName="compNode" presStyleCnt="0"/>
      <dgm:spPr/>
    </dgm:pt>
    <dgm:pt modelId="{D95780C1-0983-42DD-B632-290E8AF42924}" type="pres">
      <dgm:prSet presAssocID="{20A7050E-A18B-41B5-8D9B-8D24DFFBBD03}" presName="iconBgRect" presStyleLbl="bgShp" presStyleIdx="6" presStyleCnt="7"/>
      <dgm:spPr/>
    </dgm:pt>
    <dgm:pt modelId="{A1968186-6C2E-4F15-9C0D-7A343818A654}" type="pres">
      <dgm:prSet presAssocID="{20A7050E-A18B-41B5-8D9B-8D24DFFBBD0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umbs Up Sign"/>
        </a:ext>
      </dgm:extLst>
    </dgm:pt>
    <dgm:pt modelId="{489B612C-1E4B-42E3-9773-DFDF09263510}" type="pres">
      <dgm:prSet presAssocID="{20A7050E-A18B-41B5-8D9B-8D24DFFBBD03}" presName="spaceRect" presStyleCnt="0"/>
      <dgm:spPr/>
    </dgm:pt>
    <dgm:pt modelId="{EDB36C81-F7D1-4ECD-ABD6-2777853835C6}" type="pres">
      <dgm:prSet presAssocID="{20A7050E-A18B-41B5-8D9B-8D24DFFBBD03}" presName="textRect" presStyleLbl="revTx" presStyleIdx="6" presStyleCnt="7" custScaleX="128972">
        <dgm:presLayoutVars>
          <dgm:chMax val="1"/>
          <dgm:chPref val="1"/>
        </dgm:presLayoutVars>
      </dgm:prSet>
      <dgm:spPr/>
    </dgm:pt>
  </dgm:ptLst>
  <dgm:cxnLst>
    <dgm:cxn modelId="{2A782802-3419-4064-9EF7-6DDFB32BE150}" type="presOf" srcId="{398CD313-0977-4206-AD47-EC575750EEC4}" destId="{A07E5C4C-B867-4781-B141-A0B02A2C201D}" srcOrd="0" destOrd="0" presId="urn:microsoft.com/office/officeart/2018/5/layout/IconCircleLabelList"/>
    <dgm:cxn modelId="{674D4304-6B7E-490B-A340-8E20B414666C}" type="presOf" srcId="{19DF5A29-2ED4-4FF0-81CA-1C309D81644E}" destId="{6C63D0A9-9BCB-4955-84C0-68EEBECD1317}" srcOrd="0" destOrd="0" presId="urn:microsoft.com/office/officeart/2018/5/layout/IconCircleLabelList"/>
    <dgm:cxn modelId="{7A6C902B-15C0-41BF-9DDD-A79D06787802}" srcId="{19DF5A29-2ED4-4FF0-81CA-1C309D81644E}" destId="{5C189E6B-CC9A-4AB4-B3E3-9557774C3E1D}" srcOrd="2" destOrd="0" parTransId="{631B7E71-F2F5-4019-86ED-5FC5664A8102}" sibTransId="{D816DD83-948E-49DA-9CB8-EDA9855D30A2}"/>
    <dgm:cxn modelId="{9E7D8B38-FC00-47B1-A52F-134308345C63}" type="presOf" srcId="{9029C57C-2AC5-4798-B722-D1C9DC19FAD7}" destId="{EBBD6E93-3C94-44AE-A0A7-1F3E793774DC}" srcOrd="0" destOrd="0" presId="urn:microsoft.com/office/officeart/2018/5/layout/IconCircleLabelList"/>
    <dgm:cxn modelId="{EDC0693A-B217-4B7B-9419-9D45D2EED51A}" type="presOf" srcId="{5AF361E3-1EBD-419B-A217-570C8D3D3897}" destId="{40247523-F284-40FC-B07D-73083470DE96}" srcOrd="0" destOrd="0" presId="urn:microsoft.com/office/officeart/2018/5/layout/IconCircleLabelList"/>
    <dgm:cxn modelId="{09B32B3F-3B36-470E-8345-7AB01BC1ACF5}" srcId="{19DF5A29-2ED4-4FF0-81CA-1C309D81644E}" destId="{398CD313-0977-4206-AD47-EC575750EEC4}" srcOrd="1" destOrd="0" parTransId="{9EC16390-2DA3-4A68-B6F0-3F90C921891B}" sibTransId="{97D6F207-57E6-4383-8A46-E568811EA9A7}"/>
    <dgm:cxn modelId="{3220475E-0F93-49BB-A3C4-9404E0E653C9}" srcId="{19DF5A29-2ED4-4FF0-81CA-1C309D81644E}" destId="{9029C57C-2AC5-4798-B722-D1C9DC19FAD7}" srcOrd="5" destOrd="0" parTransId="{50EA43EA-952F-4505-9578-A87024B937A7}" sibTransId="{DF728092-3E3A-43B8-B690-3E5CD691FD8D}"/>
    <dgm:cxn modelId="{FE4A8765-C5A5-49A0-9644-264B928F33F0}" type="presOf" srcId="{5C189E6B-CC9A-4AB4-B3E3-9557774C3E1D}" destId="{B6A36258-78F2-4DA6-9984-73CAA8D25EB5}" srcOrd="0" destOrd="0" presId="urn:microsoft.com/office/officeart/2018/5/layout/IconCircleLabelList"/>
    <dgm:cxn modelId="{4107714E-3C08-47E1-9EC8-C4716B3C58B4}" srcId="{19DF5A29-2ED4-4FF0-81CA-1C309D81644E}" destId="{5AF361E3-1EBD-419B-A217-570C8D3D3897}" srcOrd="3" destOrd="0" parTransId="{C1626313-A7C4-4843-8539-ADC6BFB529FE}" sibTransId="{DDD1E121-B47F-47A7-975F-2C9BD1C7F0C2}"/>
    <dgm:cxn modelId="{3404BC8B-F08D-479F-A1FE-57C1106D50B0}" type="presOf" srcId="{20A7050E-A18B-41B5-8D9B-8D24DFFBBD03}" destId="{EDB36C81-F7D1-4ECD-ABD6-2777853835C6}" srcOrd="0" destOrd="0" presId="urn:microsoft.com/office/officeart/2018/5/layout/IconCircleLabelList"/>
    <dgm:cxn modelId="{C3D1FD8F-A601-4D67-8360-E57732B6ED3D}" type="presOf" srcId="{904F57BC-1CEC-4872-BD73-3D7CF18428F3}" destId="{DDC96C9E-E13E-42BE-83FC-54CD5BBEE607}" srcOrd="0" destOrd="0" presId="urn:microsoft.com/office/officeart/2018/5/layout/IconCircleLabelList"/>
    <dgm:cxn modelId="{90FA63AB-2913-422A-957C-D0099B5AAF47}" srcId="{19DF5A29-2ED4-4FF0-81CA-1C309D81644E}" destId="{904F57BC-1CEC-4872-BD73-3D7CF18428F3}" srcOrd="0" destOrd="0" parTransId="{4006546E-08E4-4B61-8602-65CFDCDC38E9}" sibTransId="{87BB0D1B-977C-480D-B20F-380BEEE0D9D6}"/>
    <dgm:cxn modelId="{AC38AFAD-C6D6-4171-A57E-9E13158EE520}" srcId="{19DF5A29-2ED4-4FF0-81CA-1C309D81644E}" destId="{20A7050E-A18B-41B5-8D9B-8D24DFFBBD03}" srcOrd="6" destOrd="0" parTransId="{50892A04-638A-4C63-AF33-9CC136F763A7}" sibTransId="{42867821-E798-440D-A14F-00EAC5AD2765}"/>
    <dgm:cxn modelId="{2FBF31C7-FABB-4A78-BC88-E213C2E42008}" srcId="{19DF5A29-2ED4-4FF0-81CA-1C309D81644E}" destId="{69BFE98C-FC4B-4A91-809F-946058590909}" srcOrd="4" destOrd="0" parTransId="{07389045-15AB-49F0-A28D-0FE8C07083C5}" sibTransId="{FC15616A-B32E-46A3-AA67-F19D3CB5DCA0}"/>
    <dgm:cxn modelId="{8E6541E4-3F8F-4371-8BFD-95CA46ECA0E3}" type="presOf" srcId="{69BFE98C-FC4B-4A91-809F-946058590909}" destId="{C095C88E-99F8-46B1-8456-7DEAABA7C7AF}" srcOrd="0" destOrd="0" presId="urn:microsoft.com/office/officeart/2018/5/layout/IconCircleLabelList"/>
    <dgm:cxn modelId="{7F9A3604-9049-4710-8A0F-20B6458AB1CA}" type="presParOf" srcId="{6C63D0A9-9BCB-4955-84C0-68EEBECD1317}" destId="{29938D66-D687-4EB2-9C91-46FDB5800E34}" srcOrd="0" destOrd="0" presId="urn:microsoft.com/office/officeart/2018/5/layout/IconCircleLabelList"/>
    <dgm:cxn modelId="{173C4C9F-E2CF-49A0-8C68-3FC773030AE9}" type="presParOf" srcId="{29938D66-D687-4EB2-9C91-46FDB5800E34}" destId="{61BCCF09-2EAE-4A19-ACCC-A7DC8FFE84EC}" srcOrd="0" destOrd="0" presId="urn:microsoft.com/office/officeart/2018/5/layout/IconCircleLabelList"/>
    <dgm:cxn modelId="{355232F2-6DB5-4510-A10D-5E8D31916E99}" type="presParOf" srcId="{29938D66-D687-4EB2-9C91-46FDB5800E34}" destId="{5C627EC7-AD50-44C9-B783-E977FC725A08}" srcOrd="1" destOrd="0" presId="urn:microsoft.com/office/officeart/2018/5/layout/IconCircleLabelList"/>
    <dgm:cxn modelId="{C4C5EEFF-C5C3-400E-B146-7C77D8F8F56E}" type="presParOf" srcId="{29938D66-D687-4EB2-9C91-46FDB5800E34}" destId="{90EAB76B-29E8-44F5-A1E4-24E4D17260F7}" srcOrd="2" destOrd="0" presId="urn:microsoft.com/office/officeart/2018/5/layout/IconCircleLabelList"/>
    <dgm:cxn modelId="{58945CC4-F1BA-4CB6-9094-E2A71C62772E}" type="presParOf" srcId="{29938D66-D687-4EB2-9C91-46FDB5800E34}" destId="{DDC96C9E-E13E-42BE-83FC-54CD5BBEE607}" srcOrd="3" destOrd="0" presId="urn:microsoft.com/office/officeart/2018/5/layout/IconCircleLabelList"/>
    <dgm:cxn modelId="{FED47915-53B8-466F-ADAD-7327C19FF8B1}" type="presParOf" srcId="{6C63D0A9-9BCB-4955-84C0-68EEBECD1317}" destId="{28C0C3B4-7C69-4B9F-92D7-A0A534688BD9}" srcOrd="1" destOrd="0" presId="urn:microsoft.com/office/officeart/2018/5/layout/IconCircleLabelList"/>
    <dgm:cxn modelId="{09584609-63BE-4EBC-B9A8-02925E3374CC}" type="presParOf" srcId="{6C63D0A9-9BCB-4955-84C0-68EEBECD1317}" destId="{614DF8B3-93C4-4651-9CCF-2F9316FCC9BC}" srcOrd="2" destOrd="0" presId="urn:microsoft.com/office/officeart/2018/5/layout/IconCircleLabelList"/>
    <dgm:cxn modelId="{B5120852-268B-4DF1-8A97-052921D46000}" type="presParOf" srcId="{614DF8B3-93C4-4651-9CCF-2F9316FCC9BC}" destId="{887C72B2-9F1E-41CB-AA9B-55445D3737AA}" srcOrd="0" destOrd="0" presId="urn:microsoft.com/office/officeart/2018/5/layout/IconCircleLabelList"/>
    <dgm:cxn modelId="{5932E429-4262-40FC-833A-0AC98B77E498}" type="presParOf" srcId="{614DF8B3-93C4-4651-9CCF-2F9316FCC9BC}" destId="{7D8C5BC8-F24F-4F68-B0DA-9715D6FA73A5}" srcOrd="1" destOrd="0" presId="urn:microsoft.com/office/officeart/2018/5/layout/IconCircleLabelList"/>
    <dgm:cxn modelId="{50CB0C9A-63EC-46EC-A9BA-2F9D88B47D47}" type="presParOf" srcId="{614DF8B3-93C4-4651-9CCF-2F9316FCC9BC}" destId="{104517EA-9E7E-4A6D-9B3D-B160D373F611}" srcOrd="2" destOrd="0" presId="urn:microsoft.com/office/officeart/2018/5/layout/IconCircleLabelList"/>
    <dgm:cxn modelId="{B58E2228-44B2-4977-B4E5-B1C262CB2E22}" type="presParOf" srcId="{614DF8B3-93C4-4651-9CCF-2F9316FCC9BC}" destId="{A07E5C4C-B867-4781-B141-A0B02A2C201D}" srcOrd="3" destOrd="0" presId="urn:microsoft.com/office/officeart/2018/5/layout/IconCircleLabelList"/>
    <dgm:cxn modelId="{5F72B8A3-9894-4C34-A494-07387C46404C}" type="presParOf" srcId="{6C63D0A9-9BCB-4955-84C0-68EEBECD1317}" destId="{DDB0F9E6-17A9-4BB8-AD93-E6C4B6852E41}" srcOrd="3" destOrd="0" presId="urn:microsoft.com/office/officeart/2018/5/layout/IconCircleLabelList"/>
    <dgm:cxn modelId="{264551A8-D9D5-4756-8A08-F4F9F92FCF56}" type="presParOf" srcId="{6C63D0A9-9BCB-4955-84C0-68EEBECD1317}" destId="{F9E7B62B-CA53-4D31-818D-5AC34BC292A7}" srcOrd="4" destOrd="0" presId="urn:microsoft.com/office/officeart/2018/5/layout/IconCircleLabelList"/>
    <dgm:cxn modelId="{70B2BE37-787E-4C85-B0C3-A16A4D26FA25}" type="presParOf" srcId="{F9E7B62B-CA53-4D31-818D-5AC34BC292A7}" destId="{8A240E90-FC7A-41C0-90F9-A9BEF4CB4076}" srcOrd="0" destOrd="0" presId="urn:microsoft.com/office/officeart/2018/5/layout/IconCircleLabelList"/>
    <dgm:cxn modelId="{302F446D-61C8-4512-9E40-043F9CBB360F}" type="presParOf" srcId="{F9E7B62B-CA53-4D31-818D-5AC34BC292A7}" destId="{A8C0FB89-BE6A-4D20-949F-F0C8FCCB0C11}" srcOrd="1" destOrd="0" presId="urn:microsoft.com/office/officeart/2018/5/layout/IconCircleLabelList"/>
    <dgm:cxn modelId="{6E3FBBA8-6958-4C17-8B3D-977E3A862CFA}" type="presParOf" srcId="{F9E7B62B-CA53-4D31-818D-5AC34BC292A7}" destId="{29E59716-16F6-4743-86A6-29BAE4B3F5B8}" srcOrd="2" destOrd="0" presId="urn:microsoft.com/office/officeart/2018/5/layout/IconCircleLabelList"/>
    <dgm:cxn modelId="{54CE0523-D839-4A22-8A06-FDF124821B18}" type="presParOf" srcId="{F9E7B62B-CA53-4D31-818D-5AC34BC292A7}" destId="{B6A36258-78F2-4DA6-9984-73CAA8D25EB5}" srcOrd="3" destOrd="0" presId="urn:microsoft.com/office/officeart/2018/5/layout/IconCircleLabelList"/>
    <dgm:cxn modelId="{0E106477-38C5-41EF-BD2C-57809D4A3802}" type="presParOf" srcId="{6C63D0A9-9BCB-4955-84C0-68EEBECD1317}" destId="{E9CD9D52-53F6-41E7-94BF-3B17CE7FE8E5}" srcOrd="5" destOrd="0" presId="urn:microsoft.com/office/officeart/2018/5/layout/IconCircleLabelList"/>
    <dgm:cxn modelId="{2A58FE49-49B4-476F-9A54-335B0A91FA92}" type="presParOf" srcId="{6C63D0A9-9BCB-4955-84C0-68EEBECD1317}" destId="{6ED18DDD-C124-4ACB-90A8-E2C01E76C90B}" srcOrd="6" destOrd="0" presId="urn:microsoft.com/office/officeart/2018/5/layout/IconCircleLabelList"/>
    <dgm:cxn modelId="{4309149F-0490-4C51-A388-EB70A13B36F8}" type="presParOf" srcId="{6ED18DDD-C124-4ACB-90A8-E2C01E76C90B}" destId="{A47CC93D-8355-483A-BE8D-8B47D9A00218}" srcOrd="0" destOrd="0" presId="urn:microsoft.com/office/officeart/2018/5/layout/IconCircleLabelList"/>
    <dgm:cxn modelId="{7B8CC0A9-13A5-4B58-99A2-1758DA7D1605}" type="presParOf" srcId="{6ED18DDD-C124-4ACB-90A8-E2C01E76C90B}" destId="{63794A3C-7BB7-48B1-9660-1140C476E275}" srcOrd="1" destOrd="0" presId="urn:microsoft.com/office/officeart/2018/5/layout/IconCircleLabelList"/>
    <dgm:cxn modelId="{533605E5-5344-4FDA-826C-962E2DDF4992}" type="presParOf" srcId="{6ED18DDD-C124-4ACB-90A8-E2C01E76C90B}" destId="{262EE3B0-E52B-4B28-9FD4-E6DD9AE03E7E}" srcOrd="2" destOrd="0" presId="urn:microsoft.com/office/officeart/2018/5/layout/IconCircleLabelList"/>
    <dgm:cxn modelId="{C0F60364-233F-4FB6-8851-02D3A170F36F}" type="presParOf" srcId="{6ED18DDD-C124-4ACB-90A8-E2C01E76C90B}" destId="{40247523-F284-40FC-B07D-73083470DE96}" srcOrd="3" destOrd="0" presId="urn:microsoft.com/office/officeart/2018/5/layout/IconCircleLabelList"/>
    <dgm:cxn modelId="{6142033A-5C7B-482A-B5B2-EFB3D5BFEA83}" type="presParOf" srcId="{6C63D0A9-9BCB-4955-84C0-68EEBECD1317}" destId="{99277F5A-A597-4712-9E97-911DC0752FDF}" srcOrd="7" destOrd="0" presId="urn:microsoft.com/office/officeart/2018/5/layout/IconCircleLabelList"/>
    <dgm:cxn modelId="{6E166A0B-8F35-4C16-9F3B-3F56BB643D32}" type="presParOf" srcId="{6C63D0A9-9BCB-4955-84C0-68EEBECD1317}" destId="{3742848C-2AD8-4043-B320-CFC2F3502286}" srcOrd="8" destOrd="0" presId="urn:microsoft.com/office/officeart/2018/5/layout/IconCircleLabelList"/>
    <dgm:cxn modelId="{59194C21-C745-4CC9-B6D1-4EF571051B75}" type="presParOf" srcId="{3742848C-2AD8-4043-B320-CFC2F3502286}" destId="{8A0011D2-DE7E-41A0-B343-44586B6A3711}" srcOrd="0" destOrd="0" presId="urn:microsoft.com/office/officeart/2018/5/layout/IconCircleLabelList"/>
    <dgm:cxn modelId="{C57040A5-3E21-40CC-9425-79715552262A}" type="presParOf" srcId="{3742848C-2AD8-4043-B320-CFC2F3502286}" destId="{33B70938-5B4C-47A9-9621-0D52799E2D34}" srcOrd="1" destOrd="0" presId="urn:microsoft.com/office/officeart/2018/5/layout/IconCircleLabelList"/>
    <dgm:cxn modelId="{9F0B5D78-CF6A-49BE-BDCF-DEC9EEB1BB1B}" type="presParOf" srcId="{3742848C-2AD8-4043-B320-CFC2F3502286}" destId="{90D653DA-AEA6-4CB3-B350-59F601EC47A0}" srcOrd="2" destOrd="0" presId="urn:microsoft.com/office/officeart/2018/5/layout/IconCircleLabelList"/>
    <dgm:cxn modelId="{84FB50D5-551E-4CEB-896B-0BEEF3B3CAB0}" type="presParOf" srcId="{3742848C-2AD8-4043-B320-CFC2F3502286}" destId="{C095C88E-99F8-46B1-8456-7DEAABA7C7AF}" srcOrd="3" destOrd="0" presId="urn:microsoft.com/office/officeart/2018/5/layout/IconCircleLabelList"/>
    <dgm:cxn modelId="{3551C297-858A-433F-9C7E-F06FAC8E6F99}" type="presParOf" srcId="{6C63D0A9-9BCB-4955-84C0-68EEBECD1317}" destId="{1871703C-4471-4DCA-B9C3-FE21BBB02E9B}" srcOrd="9" destOrd="0" presId="urn:microsoft.com/office/officeart/2018/5/layout/IconCircleLabelList"/>
    <dgm:cxn modelId="{506009B5-1846-43A7-B9D9-7D1C04E0F9DF}" type="presParOf" srcId="{6C63D0A9-9BCB-4955-84C0-68EEBECD1317}" destId="{6539296C-19DB-4F0A-8841-B9F4F7CFFE06}" srcOrd="10" destOrd="0" presId="urn:microsoft.com/office/officeart/2018/5/layout/IconCircleLabelList"/>
    <dgm:cxn modelId="{F2674428-2406-45F8-984F-6FF3324D46FD}" type="presParOf" srcId="{6539296C-19DB-4F0A-8841-B9F4F7CFFE06}" destId="{EEA89A30-C76A-4A6C-9560-82E7400D6DA7}" srcOrd="0" destOrd="0" presId="urn:microsoft.com/office/officeart/2018/5/layout/IconCircleLabelList"/>
    <dgm:cxn modelId="{6BDCFABF-3FF0-42F0-B94E-58BC6B6EEC85}" type="presParOf" srcId="{6539296C-19DB-4F0A-8841-B9F4F7CFFE06}" destId="{B191CD76-B0F0-41BB-92B0-24E272288CCA}" srcOrd="1" destOrd="0" presId="urn:microsoft.com/office/officeart/2018/5/layout/IconCircleLabelList"/>
    <dgm:cxn modelId="{91929BC9-93FB-4ABB-8578-891E44CAAE6F}" type="presParOf" srcId="{6539296C-19DB-4F0A-8841-B9F4F7CFFE06}" destId="{867C4DFF-AE95-457B-8284-45CEEEBB8018}" srcOrd="2" destOrd="0" presId="urn:microsoft.com/office/officeart/2018/5/layout/IconCircleLabelList"/>
    <dgm:cxn modelId="{FA867CA8-B431-4C69-AC7C-1F4667301309}" type="presParOf" srcId="{6539296C-19DB-4F0A-8841-B9F4F7CFFE06}" destId="{EBBD6E93-3C94-44AE-A0A7-1F3E793774DC}" srcOrd="3" destOrd="0" presId="urn:microsoft.com/office/officeart/2018/5/layout/IconCircleLabelList"/>
    <dgm:cxn modelId="{D0C76097-F89B-44D7-B1C7-F652D4BEAE72}" type="presParOf" srcId="{6C63D0A9-9BCB-4955-84C0-68EEBECD1317}" destId="{C6AA2AD4-FC55-442D-AB90-859D3C5A8EC7}" srcOrd="11" destOrd="0" presId="urn:microsoft.com/office/officeart/2018/5/layout/IconCircleLabelList"/>
    <dgm:cxn modelId="{DDF5E67E-A504-4229-83F3-D70805D306F2}" type="presParOf" srcId="{6C63D0A9-9BCB-4955-84C0-68EEBECD1317}" destId="{EB76E2C2-6A59-4298-8B3F-191F3668F327}" srcOrd="12" destOrd="0" presId="urn:microsoft.com/office/officeart/2018/5/layout/IconCircleLabelList"/>
    <dgm:cxn modelId="{87F81D6B-9FF4-434A-91F1-183B7B7773B8}" type="presParOf" srcId="{EB76E2C2-6A59-4298-8B3F-191F3668F327}" destId="{D95780C1-0983-42DD-B632-290E8AF42924}" srcOrd="0" destOrd="0" presId="urn:microsoft.com/office/officeart/2018/5/layout/IconCircleLabelList"/>
    <dgm:cxn modelId="{09967A66-8AF8-4068-805D-82577DB54566}" type="presParOf" srcId="{EB76E2C2-6A59-4298-8B3F-191F3668F327}" destId="{A1968186-6C2E-4F15-9C0D-7A343818A654}" srcOrd="1" destOrd="0" presId="urn:microsoft.com/office/officeart/2018/5/layout/IconCircleLabelList"/>
    <dgm:cxn modelId="{F81F0A8D-2B63-413E-A3EF-70056B8F635F}" type="presParOf" srcId="{EB76E2C2-6A59-4298-8B3F-191F3668F327}" destId="{489B612C-1E4B-42E3-9773-DFDF09263510}" srcOrd="2" destOrd="0" presId="urn:microsoft.com/office/officeart/2018/5/layout/IconCircleLabelList"/>
    <dgm:cxn modelId="{0A3D9FB5-F4E7-4B2C-9759-21B18FF14E75}" type="presParOf" srcId="{EB76E2C2-6A59-4298-8B3F-191F3668F327}" destId="{EDB36C81-F7D1-4ECD-ABD6-2777853835C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3464DF-77E4-4EDB-96E3-C2223B710A89}"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24448787-AFED-408E-A473-DE510351243D}">
      <dgm:prSet/>
      <dgm:spPr/>
      <dgm:t>
        <a:bodyPr/>
        <a:lstStyle/>
        <a:p>
          <a:r>
            <a:rPr lang="en-US" dirty="0"/>
            <a:t>Variable Primary (Variable Speed Pump)</a:t>
          </a:r>
        </a:p>
      </dgm:t>
    </dgm:pt>
    <dgm:pt modelId="{52B4CB06-846A-447C-B2E5-4ED048E7A9E1}" type="parTrans" cxnId="{D87CACED-C041-4CBA-9043-63C99635DDEF}">
      <dgm:prSet/>
      <dgm:spPr/>
      <dgm:t>
        <a:bodyPr/>
        <a:lstStyle/>
        <a:p>
          <a:endParaRPr lang="en-US"/>
        </a:p>
      </dgm:t>
    </dgm:pt>
    <dgm:pt modelId="{10D7B05A-AC25-45C6-B1E9-A8D933849351}" type="sibTrans" cxnId="{D87CACED-C041-4CBA-9043-63C99635DDEF}">
      <dgm:prSet/>
      <dgm:spPr/>
      <dgm:t>
        <a:bodyPr/>
        <a:lstStyle/>
        <a:p>
          <a:endParaRPr lang="en-US"/>
        </a:p>
      </dgm:t>
    </dgm:pt>
    <dgm:pt modelId="{3CFF1ADE-6DB9-4A32-B067-401D321F239C}">
      <dgm:prSet/>
      <dgm:spPr/>
      <dgm:t>
        <a:bodyPr/>
        <a:lstStyle/>
        <a:p>
          <a:r>
            <a:rPr lang="en-US" dirty="0"/>
            <a:t>Recirculation valves to keep the header at target temperature</a:t>
          </a:r>
        </a:p>
      </dgm:t>
    </dgm:pt>
    <dgm:pt modelId="{4098056E-6337-44A4-A469-7301EC57DCB7}" type="parTrans" cxnId="{F9FBB1C7-55EE-4909-8F35-71D138683496}">
      <dgm:prSet/>
      <dgm:spPr/>
      <dgm:t>
        <a:bodyPr/>
        <a:lstStyle/>
        <a:p>
          <a:endParaRPr lang="en-US"/>
        </a:p>
      </dgm:t>
    </dgm:pt>
    <dgm:pt modelId="{A00F74BC-2F5F-4F2F-9000-2594981D5B52}" type="sibTrans" cxnId="{F9FBB1C7-55EE-4909-8F35-71D138683496}">
      <dgm:prSet/>
      <dgm:spPr/>
      <dgm:t>
        <a:bodyPr/>
        <a:lstStyle/>
        <a:p>
          <a:endParaRPr lang="en-US"/>
        </a:p>
      </dgm:t>
    </dgm:pt>
    <dgm:pt modelId="{73E3784E-97CC-4B1F-910C-C8984728BCE2}">
      <dgm:prSet/>
      <dgm:spPr/>
      <dgm:t>
        <a:bodyPr/>
        <a:lstStyle/>
        <a:p>
          <a:r>
            <a:rPr lang="en-US"/>
            <a:t>Combination hot/cold tank</a:t>
          </a:r>
        </a:p>
      </dgm:t>
    </dgm:pt>
    <dgm:pt modelId="{8EDFF707-2346-4430-8D78-B5E1B4C1B150}" type="parTrans" cxnId="{C6BDEADF-1442-48DE-AC97-6A637090D5FF}">
      <dgm:prSet/>
      <dgm:spPr/>
      <dgm:t>
        <a:bodyPr/>
        <a:lstStyle/>
        <a:p>
          <a:endParaRPr lang="en-US"/>
        </a:p>
      </dgm:t>
    </dgm:pt>
    <dgm:pt modelId="{24A373E8-02B4-41DE-B61D-11ED4C35CED4}" type="sibTrans" cxnId="{C6BDEADF-1442-48DE-AC97-6A637090D5FF}">
      <dgm:prSet/>
      <dgm:spPr/>
      <dgm:t>
        <a:bodyPr/>
        <a:lstStyle/>
        <a:p>
          <a:endParaRPr lang="en-US"/>
        </a:p>
      </dgm:t>
    </dgm:pt>
    <dgm:pt modelId="{CE638175-439A-48F8-9ACB-758D86605EA9}">
      <dgm:prSet/>
      <dgm:spPr/>
      <dgm:t>
        <a:bodyPr/>
        <a:lstStyle/>
        <a:p>
          <a:r>
            <a:rPr lang="en-US"/>
            <a:t>Much lower volume due to lack of space for the tank(s)</a:t>
          </a:r>
        </a:p>
      </dgm:t>
    </dgm:pt>
    <dgm:pt modelId="{10A96B10-382B-4FC7-A973-000CB904BFFE}" type="parTrans" cxnId="{04EA9B2D-70CF-4788-9536-2EF348B51CAD}">
      <dgm:prSet/>
      <dgm:spPr/>
      <dgm:t>
        <a:bodyPr/>
        <a:lstStyle/>
        <a:p>
          <a:endParaRPr lang="en-US"/>
        </a:p>
      </dgm:t>
    </dgm:pt>
    <dgm:pt modelId="{78803EBF-F9B3-4195-B26F-D7F9E5A46211}" type="sibTrans" cxnId="{04EA9B2D-70CF-4788-9536-2EF348B51CAD}">
      <dgm:prSet/>
      <dgm:spPr/>
      <dgm:t>
        <a:bodyPr/>
        <a:lstStyle/>
        <a:p>
          <a:endParaRPr lang="en-US"/>
        </a:p>
      </dgm:t>
    </dgm:pt>
    <dgm:pt modelId="{2CF63071-BD45-4878-8483-BA63C951F016}" type="pres">
      <dgm:prSet presAssocID="{693464DF-77E4-4EDB-96E3-C2223B710A89}" presName="hierChild1" presStyleCnt="0">
        <dgm:presLayoutVars>
          <dgm:chPref val="1"/>
          <dgm:dir/>
          <dgm:animOne val="branch"/>
          <dgm:animLvl val="lvl"/>
          <dgm:resizeHandles/>
        </dgm:presLayoutVars>
      </dgm:prSet>
      <dgm:spPr/>
    </dgm:pt>
    <dgm:pt modelId="{533BBB9C-8950-4E4B-9DD3-D1E0DCBE477E}" type="pres">
      <dgm:prSet presAssocID="{24448787-AFED-408E-A473-DE510351243D}" presName="hierRoot1" presStyleCnt="0"/>
      <dgm:spPr/>
    </dgm:pt>
    <dgm:pt modelId="{8097DA99-8097-43A7-9B48-3A9B54ADCD9C}" type="pres">
      <dgm:prSet presAssocID="{24448787-AFED-408E-A473-DE510351243D}" presName="composite" presStyleCnt="0"/>
      <dgm:spPr/>
    </dgm:pt>
    <dgm:pt modelId="{A77CEB07-BC3E-4C0B-ABC4-A13F74F5A1C0}" type="pres">
      <dgm:prSet presAssocID="{24448787-AFED-408E-A473-DE510351243D}" presName="background" presStyleLbl="node0" presStyleIdx="0" presStyleCnt="4"/>
      <dgm:spPr/>
    </dgm:pt>
    <dgm:pt modelId="{D9073523-3CF6-4320-9CDD-D56F6BB74B86}" type="pres">
      <dgm:prSet presAssocID="{24448787-AFED-408E-A473-DE510351243D}" presName="text" presStyleLbl="fgAcc0" presStyleIdx="0" presStyleCnt="4">
        <dgm:presLayoutVars>
          <dgm:chPref val="3"/>
        </dgm:presLayoutVars>
      </dgm:prSet>
      <dgm:spPr/>
    </dgm:pt>
    <dgm:pt modelId="{16B6A7FE-6D6B-4EC3-AEBA-E50E3CC4AA6C}" type="pres">
      <dgm:prSet presAssocID="{24448787-AFED-408E-A473-DE510351243D}" presName="hierChild2" presStyleCnt="0"/>
      <dgm:spPr/>
    </dgm:pt>
    <dgm:pt modelId="{DE4DF158-DE21-4303-9D3A-2DCD76D5CFAB}" type="pres">
      <dgm:prSet presAssocID="{3CFF1ADE-6DB9-4A32-B067-401D321F239C}" presName="hierRoot1" presStyleCnt="0"/>
      <dgm:spPr/>
    </dgm:pt>
    <dgm:pt modelId="{F1BFC444-5FE5-4B22-A07B-47457FCABB44}" type="pres">
      <dgm:prSet presAssocID="{3CFF1ADE-6DB9-4A32-B067-401D321F239C}" presName="composite" presStyleCnt="0"/>
      <dgm:spPr/>
    </dgm:pt>
    <dgm:pt modelId="{9BA1307C-8877-4FEC-947F-D2E69332295C}" type="pres">
      <dgm:prSet presAssocID="{3CFF1ADE-6DB9-4A32-B067-401D321F239C}" presName="background" presStyleLbl="node0" presStyleIdx="1" presStyleCnt="4"/>
      <dgm:spPr/>
    </dgm:pt>
    <dgm:pt modelId="{D36BCC1A-2452-4891-85F7-DDC4A6ADDE62}" type="pres">
      <dgm:prSet presAssocID="{3CFF1ADE-6DB9-4A32-B067-401D321F239C}" presName="text" presStyleLbl="fgAcc0" presStyleIdx="1" presStyleCnt="4">
        <dgm:presLayoutVars>
          <dgm:chPref val="3"/>
        </dgm:presLayoutVars>
      </dgm:prSet>
      <dgm:spPr/>
    </dgm:pt>
    <dgm:pt modelId="{9E89AB1A-F36B-4BD0-916D-6485E2D162EA}" type="pres">
      <dgm:prSet presAssocID="{3CFF1ADE-6DB9-4A32-B067-401D321F239C}" presName="hierChild2" presStyleCnt="0"/>
      <dgm:spPr/>
    </dgm:pt>
    <dgm:pt modelId="{9A358049-BB25-4C45-A5CD-517FC4921833}" type="pres">
      <dgm:prSet presAssocID="{73E3784E-97CC-4B1F-910C-C8984728BCE2}" presName="hierRoot1" presStyleCnt="0"/>
      <dgm:spPr/>
    </dgm:pt>
    <dgm:pt modelId="{62DF91B8-3CF7-4EB8-8BA2-811547058888}" type="pres">
      <dgm:prSet presAssocID="{73E3784E-97CC-4B1F-910C-C8984728BCE2}" presName="composite" presStyleCnt="0"/>
      <dgm:spPr/>
    </dgm:pt>
    <dgm:pt modelId="{82E5EFB5-5A75-4651-9AA7-BF7DB8B9C829}" type="pres">
      <dgm:prSet presAssocID="{73E3784E-97CC-4B1F-910C-C8984728BCE2}" presName="background" presStyleLbl="node0" presStyleIdx="2" presStyleCnt="4"/>
      <dgm:spPr/>
    </dgm:pt>
    <dgm:pt modelId="{0FBE6A67-1D8E-49CC-AE00-D2C63F96E64A}" type="pres">
      <dgm:prSet presAssocID="{73E3784E-97CC-4B1F-910C-C8984728BCE2}" presName="text" presStyleLbl="fgAcc0" presStyleIdx="2" presStyleCnt="4">
        <dgm:presLayoutVars>
          <dgm:chPref val="3"/>
        </dgm:presLayoutVars>
      </dgm:prSet>
      <dgm:spPr/>
    </dgm:pt>
    <dgm:pt modelId="{42D0B05B-07EF-40B2-B473-BFE8D4EBA467}" type="pres">
      <dgm:prSet presAssocID="{73E3784E-97CC-4B1F-910C-C8984728BCE2}" presName="hierChild2" presStyleCnt="0"/>
      <dgm:spPr/>
    </dgm:pt>
    <dgm:pt modelId="{6C6160D8-20E9-4704-83C6-2CE11B4EA15F}" type="pres">
      <dgm:prSet presAssocID="{CE638175-439A-48F8-9ACB-758D86605EA9}" presName="hierRoot1" presStyleCnt="0"/>
      <dgm:spPr/>
    </dgm:pt>
    <dgm:pt modelId="{D7924DBB-C5B9-4C6B-8F8F-6587E56B7328}" type="pres">
      <dgm:prSet presAssocID="{CE638175-439A-48F8-9ACB-758D86605EA9}" presName="composite" presStyleCnt="0"/>
      <dgm:spPr/>
    </dgm:pt>
    <dgm:pt modelId="{A0C1A8A9-7D82-40EF-A799-9E2DEF1133E4}" type="pres">
      <dgm:prSet presAssocID="{CE638175-439A-48F8-9ACB-758D86605EA9}" presName="background" presStyleLbl="node0" presStyleIdx="3" presStyleCnt="4"/>
      <dgm:spPr/>
    </dgm:pt>
    <dgm:pt modelId="{F336E154-E0B3-4653-80D8-850BC4DF1B11}" type="pres">
      <dgm:prSet presAssocID="{CE638175-439A-48F8-9ACB-758D86605EA9}" presName="text" presStyleLbl="fgAcc0" presStyleIdx="3" presStyleCnt="4">
        <dgm:presLayoutVars>
          <dgm:chPref val="3"/>
        </dgm:presLayoutVars>
      </dgm:prSet>
      <dgm:spPr/>
    </dgm:pt>
    <dgm:pt modelId="{58AC841E-1596-4D77-9E30-A9D1BEEC5D14}" type="pres">
      <dgm:prSet presAssocID="{CE638175-439A-48F8-9ACB-758D86605EA9}" presName="hierChild2" presStyleCnt="0"/>
      <dgm:spPr/>
    </dgm:pt>
  </dgm:ptLst>
  <dgm:cxnLst>
    <dgm:cxn modelId="{04EA9B2D-70CF-4788-9536-2EF348B51CAD}" srcId="{693464DF-77E4-4EDB-96E3-C2223B710A89}" destId="{CE638175-439A-48F8-9ACB-758D86605EA9}" srcOrd="3" destOrd="0" parTransId="{10A96B10-382B-4FC7-A973-000CB904BFFE}" sibTransId="{78803EBF-F9B3-4195-B26F-D7F9E5A46211}"/>
    <dgm:cxn modelId="{1109756C-A936-461D-86FF-CC7E11E9B172}" type="presOf" srcId="{73E3784E-97CC-4B1F-910C-C8984728BCE2}" destId="{0FBE6A67-1D8E-49CC-AE00-D2C63F96E64A}" srcOrd="0" destOrd="0" presId="urn:microsoft.com/office/officeart/2005/8/layout/hierarchy1"/>
    <dgm:cxn modelId="{B45C4084-B2DC-426F-B99C-806AB4CE26A8}" type="presOf" srcId="{24448787-AFED-408E-A473-DE510351243D}" destId="{D9073523-3CF6-4320-9CDD-D56F6BB74B86}" srcOrd="0" destOrd="0" presId="urn:microsoft.com/office/officeart/2005/8/layout/hierarchy1"/>
    <dgm:cxn modelId="{F9FBB1C7-55EE-4909-8F35-71D138683496}" srcId="{693464DF-77E4-4EDB-96E3-C2223B710A89}" destId="{3CFF1ADE-6DB9-4A32-B067-401D321F239C}" srcOrd="1" destOrd="0" parTransId="{4098056E-6337-44A4-A469-7301EC57DCB7}" sibTransId="{A00F74BC-2F5F-4F2F-9000-2594981D5B52}"/>
    <dgm:cxn modelId="{07958EDC-2C36-400C-A0B1-546E1A1C9A4F}" type="presOf" srcId="{3CFF1ADE-6DB9-4A32-B067-401D321F239C}" destId="{D36BCC1A-2452-4891-85F7-DDC4A6ADDE62}" srcOrd="0" destOrd="0" presId="urn:microsoft.com/office/officeart/2005/8/layout/hierarchy1"/>
    <dgm:cxn modelId="{C6BDEADF-1442-48DE-AC97-6A637090D5FF}" srcId="{693464DF-77E4-4EDB-96E3-C2223B710A89}" destId="{73E3784E-97CC-4B1F-910C-C8984728BCE2}" srcOrd="2" destOrd="0" parTransId="{8EDFF707-2346-4430-8D78-B5E1B4C1B150}" sibTransId="{24A373E8-02B4-41DE-B61D-11ED4C35CED4}"/>
    <dgm:cxn modelId="{774CC0EA-503E-4C9C-8D74-F912970A0892}" type="presOf" srcId="{CE638175-439A-48F8-9ACB-758D86605EA9}" destId="{F336E154-E0B3-4653-80D8-850BC4DF1B11}" srcOrd="0" destOrd="0" presId="urn:microsoft.com/office/officeart/2005/8/layout/hierarchy1"/>
    <dgm:cxn modelId="{D87CACED-C041-4CBA-9043-63C99635DDEF}" srcId="{693464DF-77E4-4EDB-96E3-C2223B710A89}" destId="{24448787-AFED-408E-A473-DE510351243D}" srcOrd="0" destOrd="0" parTransId="{52B4CB06-846A-447C-B2E5-4ED048E7A9E1}" sibTransId="{10D7B05A-AC25-45C6-B1E9-A8D933849351}"/>
    <dgm:cxn modelId="{B6B5FDF6-DF8A-4144-AD9B-4CA80AEA7645}" type="presOf" srcId="{693464DF-77E4-4EDB-96E3-C2223B710A89}" destId="{2CF63071-BD45-4878-8483-BA63C951F016}" srcOrd="0" destOrd="0" presId="urn:microsoft.com/office/officeart/2005/8/layout/hierarchy1"/>
    <dgm:cxn modelId="{A8F04441-351E-47CC-95D3-BA30D8EF6CD4}" type="presParOf" srcId="{2CF63071-BD45-4878-8483-BA63C951F016}" destId="{533BBB9C-8950-4E4B-9DD3-D1E0DCBE477E}" srcOrd="0" destOrd="0" presId="urn:microsoft.com/office/officeart/2005/8/layout/hierarchy1"/>
    <dgm:cxn modelId="{69AE4136-11FD-4863-BD3C-9BBDD10CFEB8}" type="presParOf" srcId="{533BBB9C-8950-4E4B-9DD3-D1E0DCBE477E}" destId="{8097DA99-8097-43A7-9B48-3A9B54ADCD9C}" srcOrd="0" destOrd="0" presId="urn:microsoft.com/office/officeart/2005/8/layout/hierarchy1"/>
    <dgm:cxn modelId="{5EEE885B-8141-451B-8804-CE80BC36999A}" type="presParOf" srcId="{8097DA99-8097-43A7-9B48-3A9B54ADCD9C}" destId="{A77CEB07-BC3E-4C0B-ABC4-A13F74F5A1C0}" srcOrd="0" destOrd="0" presId="urn:microsoft.com/office/officeart/2005/8/layout/hierarchy1"/>
    <dgm:cxn modelId="{0D551803-D500-43C9-A0BF-0EA69EA5F897}" type="presParOf" srcId="{8097DA99-8097-43A7-9B48-3A9B54ADCD9C}" destId="{D9073523-3CF6-4320-9CDD-D56F6BB74B86}" srcOrd="1" destOrd="0" presId="urn:microsoft.com/office/officeart/2005/8/layout/hierarchy1"/>
    <dgm:cxn modelId="{4C623902-E56D-437A-BC13-90F043C700A8}" type="presParOf" srcId="{533BBB9C-8950-4E4B-9DD3-D1E0DCBE477E}" destId="{16B6A7FE-6D6B-4EC3-AEBA-E50E3CC4AA6C}" srcOrd="1" destOrd="0" presId="urn:microsoft.com/office/officeart/2005/8/layout/hierarchy1"/>
    <dgm:cxn modelId="{F6951A1F-D250-4A2B-8EF8-B384BAB971B9}" type="presParOf" srcId="{2CF63071-BD45-4878-8483-BA63C951F016}" destId="{DE4DF158-DE21-4303-9D3A-2DCD76D5CFAB}" srcOrd="1" destOrd="0" presId="urn:microsoft.com/office/officeart/2005/8/layout/hierarchy1"/>
    <dgm:cxn modelId="{6C405C42-766B-4488-91EB-42E6355997EA}" type="presParOf" srcId="{DE4DF158-DE21-4303-9D3A-2DCD76D5CFAB}" destId="{F1BFC444-5FE5-4B22-A07B-47457FCABB44}" srcOrd="0" destOrd="0" presId="urn:microsoft.com/office/officeart/2005/8/layout/hierarchy1"/>
    <dgm:cxn modelId="{FF020422-05F2-4507-9EB9-2AABFD95F7A6}" type="presParOf" srcId="{F1BFC444-5FE5-4B22-A07B-47457FCABB44}" destId="{9BA1307C-8877-4FEC-947F-D2E69332295C}" srcOrd="0" destOrd="0" presId="urn:microsoft.com/office/officeart/2005/8/layout/hierarchy1"/>
    <dgm:cxn modelId="{9CBA0876-A86E-4B88-9335-AB57006F1353}" type="presParOf" srcId="{F1BFC444-5FE5-4B22-A07B-47457FCABB44}" destId="{D36BCC1A-2452-4891-85F7-DDC4A6ADDE62}" srcOrd="1" destOrd="0" presId="urn:microsoft.com/office/officeart/2005/8/layout/hierarchy1"/>
    <dgm:cxn modelId="{44862EA0-1641-4CE6-AC8F-33BFE3E2CEED}" type="presParOf" srcId="{DE4DF158-DE21-4303-9D3A-2DCD76D5CFAB}" destId="{9E89AB1A-F36B-4BD0-916D-6485E2D162EA}" srcOrd="1" destOrd="0" presId="urn:microsoft.com/office/officeart/2005/8/layout/hierarchy1"/>
    <dgm:cxn modelId="{2204CA24-7D14-4E95-B1FE-E70BE6560797}" type="presParOf" srcId="{2CF63071-BD45-4878-8483-BA63C951F016}" destId="{9A358049-BB25-4C45-A5CD-517FC4921833}" srcOrd="2" destOrd="0" presId="urn:microsoft.com/office/officeart/2005/8/layout/hierarchy1"/>
    <dgm:cxn modelId="{90FA829C-7723-46E7-A785-73D5E440E651}" type="presParOf" srcId="{9A358049-BB25-4C45-A5CD-517FC4921833}" destId="{62DF91B8-3CF7-4EB8-8BA2-811547058888}" srcOrd="0" destOrd="0" presId="urn:microsoft.com/office/officeart/2005/8/layout/hierarchy1"/>
    <dgm:cxn modelId="{4B4BBAC3-E996-41DD-857A-07C0F8AB2458}" type="presParOf" srcId="{62DF91B8-3CF7-4EB8-8BA2-811547058888}" destId="{82E5EFB5-5A75-4651-9AA7-BF7DB8B9C829}" srcOrd="0" destOrd="0" presId="urn:microsoft.com/office/officeart/2005/8/layout/hierarchy1"/>
    <dgm:cxn modelId="{C79243DA-7ABD-4B51-AA81-50D4B0F2A452}" type="presParOf" srcId="{62DF91B8-3CF7-4EB8-8BA2-811547058888}" destId="{0FBE6A67-1D8E-49CC-AE00-D2C63F96E64A}" srcOrd="1" destOrd="0" presId="urn:microsoft.com/office/officeart/2005/8/layout/hierarchy1"/>
    <dgm:cxn modelId="{8A7FFA4B-F587-40AE-B9F0-177A68FE42C9}" type="presParOf" srcId="{9A358049-BB25-4C45-A5CD-517FC4921833}" destId="{42D0B05B-07EF-40B2-B473-BFE8D4EBA467}" srcOrd="1" destOrd="0" presId="urn:microsoft.com/office/officeart/2005/8/layout/hierarchy1"/>
    <dgm:cxn modelId="{3ED56B98-607E-4177-9550-4B7E7A09FBFA}" type="presParOf" srcId="{2CF63071-BD45-4878-8483-BA63C951F016}" destId="{6C6160D8-20E9-4704-83C6-2CE11B4EA15F}" srcOrd="3" destOrd="0" presId="urn:microsoft.com/office/officeart/2005/8/layout/hierarchy1"/>
    <dgm:cxn modelId="{CD18CD71-35C8-42C6-B918-8ABADA6B6637}" type="presParOf" srcId="{6C6160D8-20E9-4704-83C6-2CE11B4EA15F}" destId="{D7924DBB-C5B9-4C6B-8F8F-6587E56B7328}" srcOrd="0" destOrd="0" presId="urn:microsoft.com/office/officeart/2005/8/layout/hierarchy1"/>
    <dgm:cxn modelId="{4202F9A4-BCA5-4019-9F7E-C8611865A54A}" type="presParOf" srcId="{D7924DBB-C5B9-4C6B-8F8F-6587E56B7328}" destId="{A0C1A8A9-7D82-40EF-A799-9E2DEF1133E4}" srcOrd="0" destOrd="0" presId="urn:microsoft.com/office/officeart/2005/8/layout/hierarchy1"/>
    <dgm:cxn modelId="{8D2F2472-1A7D-4ABF-92F1-C43BB81EC87F}" type="presParOf" srcId="{D7924DBB-C5B9-4C6B-8F8F-6587E56B7328}" destId="{F336E154-E0B3-4653-80D8-850BC4DF1B11}" srcOrd="1" destOrd="0" presId="urn:microsoft.com/office/officeart/2005/8/layout/hierarchy1"/>
    <dgm:cxn modelId="{86A4F208-0843-46FC-B032-CFB048651FC3}" type="presParOf" srcId="{6C6160D8-20E9-4704-83C6-2CE11B4EA15F}" destId="{58AC841E-1596-4D77-9E30-A9D1BEEC5D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DAAA0-8545-4FBE-AAAF-186D3883574E}">
      <dsp:nvSpPr>
        <dsp:cNvPr id="0" name=""/>
        <dsp:cNvSpPr/>
      </dsp:nvSpPr>
      <dsp:spPr>
        <a:xfrm>
          <a:off x="711517" y="3303"/>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How do we design for multiple users and varying requirements?</a:t>
          </a:r>
        </a:p>
      </dsp:txBody>
      <dsp:txXfrm>
        <a:off x="711517" y="3303"/>
        <a:ext cx="2984301" cy="1790580"/>
      </dsp:txXfrm>
    </dsp:sp>
    <dsp:sp modelId="{F014D15A-FD30-4B04-A26F-4A6816AB63DC}">
      <dsp:nvSpPr>
        <dsp:cNvPr id="0" name=""/>
        <dsp:cNvSpPr/>
      </dsp:nvSpPr>
      <dsp:spPr>
        <a:xfrm>
          <a:off x="3994249" y="3303"/>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Single looped system for all users</a:t>
          </a:r>
        </a:p>
      </dsp:txBody>
      <dsp:txXfrm>
        <a:off x="3994249" y="3303"/>
        <a:ext cx="2984301" cy="1790580"/>
      </dsp:txXfrm>
    </dsp:sp>
    <dsp:sp modelId="{EFAD99DF-0F83-48B3-B5F2-8DF4D13E3E87}">
      <dsp:nvSpPr>
        <dsp:cNvPr id="0" name=""/>
        <dsp:cNvSpPr/>
      </dsp:nvSpPr>
      <dsp:spPr>
        <a:xfrm>
          <a:off x="7276980" y="3303"/>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Maintain loop pressure</a:t>
          </a:r>
        </a:p>
      </dsp:txBody>
      <dsp:txXfrm>
        <a:off x="7276980" y="3303"/>
        <a:ext cx="2984301" cy="1790580"/>
      </dsp:txXfrm>
    </dsp:sp>
    <dsp:sp modelId="{F9DCB6D5-4BB2-4A31-857F-784D71FD5FB4}">
      <dsp:nvSpPr>
        <dsp:cNvPr id="0" name=""/>
        <dsp:cNvSpPr/>
      </dsp:nvSpPr>
      <dsp:spPr>
        <a:xfrm>
          <a:off x="711517" y="2092315"/>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5 Injection Molders</a:t>
          </a:r>
        </a:p>
      </dsp:txBody>
      <dsp:txXfrm>
        <a:off x="711517" y="2092315"/>
        <a:ext cx="2984301" cy="1790580"/>
      </dsp:txXfrm>
    </dsp:sp>
    <dsp:sp modelId="{E6195458-138E-428E-9C9F-8CCA55422D08}">
      <dsp:nvSpPr>
        <dsp:cNvPr id="0" name=""/>
        <dsp:cNvSpPr/>
      </dsp:nvSpPr>
      <dsp:spPr>
        <a:xfrm>
          <a:off x="3994249" y="2092315"/>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7 Sheet Lines</a:t>
          </a:r>
        </a:p>
      </dsp:txBody>
      <dsp:txXfrm>
        <a:off x="3994249" y="2092315"/>
        <a:ext cx="2984301" cy="1790580"/>
      </dsp:txXfrm>
    </dsp:sp>
    <dsp:sp modelId="{D190C992-EC17-4B6F-9E7F-59B1D16189DC}">
      <dsp:nvSpPr>
        <dsp:cNvPr id="0" name=""/>
        <dsp:cNvSpPr/>
      </dsp:nvSpPr>
      <dsp:spPr>
        <a:xfrm>
          <a:off x="7276980" y="2092315"/>
          <a:ext cx="2984301" cy="179058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2 </a:t>
          </a:r>
          <a:r>
            <a:rPr lang="en-US" sz="2600" kern="1200" dirty="0" err="1"/>
            <a:t>Thermoformers</a:t>
          </a:r>
          <a:endParaRPr lang="en-US" sz="2600" kern="1200" dirty="0"/>
        </a:p>
      </dsp:txBody>
      <dsp:txXfrm>
        <a:off x="7276980" y="2092315"/>
        <a:ext cx="2984301" cy="1790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9271C-4BDC-42D3-BC3C-D26C08DF4EB9}">
      <dsp:nvSpPr>
        <dsp:cNvPr id="0" name=""/>
        <dsp:cNvSpPr/>
      </dsp:nvSpPr>
      <dsp:spPr>
        <a:xfrm>
          <a:off x="0" y="269189"/>
          <a:ext cx="10972800" cy="352800"/>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788806-8B90-47F1-9077-1E21C61878E8}">
      <dsp:nvSpPr>
        <dsp:cNvPr id="0" name=""/>
        <dsp:cNvSpPr/>
      </dsp:nvSpPr>
      <dsp:spPr>
        <a:xfrm>
          <a:off x="548640" y="62549"/>
          <a:ext cx="7680960" cy="413280"/>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622300">
            <a:lnSpc>
              <a:spcPct val="90000"/>
            </a:lnSpc>
            <a:spcBef>
              <a:spcPct val="0"/>
            </a:spcBef>
            <a:spcAft>
              <a:spcPct val="35000"/>
            </a:spcAft>
            <a:buNone/>
          </a:pPr>
          <a:r>
            <a:rPr lang="en-US" sz="1400" kern="1200" dirty="0"/>
            <a:t>Injection Molder 345 GPM at 45 psi</a:t>
          </a:r>
        </a:p>
      </dsp:txBody>
      <dsp:txXfrm>
        <a:off x="568815" y="82724"/>
        <a:ext cx="7640610" cy="372930"/>
      </dsp:txXfrm>
    </dsp:sp>
    <dsp:sp modelId="{10A5C16D-EBF0-444D-9517-22F449C3FC82}">
      <dsp:nvSpPr>
        <dsp:cNvPr id="0" name=""/>
        <dsp:cNvSpPr/>
      </dsp:nvSpPr>
      <dsp:spPr>
        <a:xfrm>
          <a:off x="0" y="904230"/>
          <a:ext cx="10972800" cy="352800"/>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2C114-D3DE-4C3A-9BA3-F64A36BDB32D}">
      <dsp:nvSpPr>
        <dsp:cNvPr id="0" name=""/>
        <dsp:cNvSpPr/>
      </dsp:nvSpPr>
      <dsp:spPr>
        <a:xfrm>
          <a:off x="548640" y="697589"/>
          <a:ext cx="7680960" cy="413280"/>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622300">
            <a:lnSpc>
              <a:spcPct val="90000"/>
            </a:lnSpc>
            <a:spcBef>
              <a:spcPct val="0"/>
            </a:spcBef>
            <a:spcAft>
              <a:spcPct val="35000"/>
            </a:spcAft>
            <a:buNone/>
          </a:pPr>
          <a:r>
            <a:rPr lang="en-US" sz="1400" kern="1200" dirty="0"/>
            <a:t>Sheet Line 254 GPM at 52 psi</a:t>
          </a:r>
        </a:p>
      </dsp:txBody>
      <dsp:txXfrm>
        <a:off x="568815" y="717764"/>
        <a:ext cx="7640610" cy="372930"/>
      </dsp:txXfrm>
    </dsp:sp>
    <dsp:sp modelId="{109825E5-316D-4E85-B1A5-74AE654877DB}">
      <dsp:nvSpPr>
        <dsp:cNvPr id="0" name=""/>
        <dsp:cNvSpPr/>
      </dsp:nvSpPr>
      <dsp:spPr>
        <a:xfrm>
          <a:off x="0" y="1539270"/>
          <a:ext cx="10972800" cy="352800"/>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E74CC-6386-4742-9F04-78E70D23AB09}">
      <dsp:nvSpPr>
        <dsp:cNvPr id="0" name=""/>
        <dsp:cNvSpPr/>
      </dsp:nvSpPr>
      <dsp:spPr>
        <a:xfrm>
          <a:off x="548640" y="1332630"/>
          <a:ext cx="7680960" cy="413280"/>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622300">
            <a:lnSpc>
              <a:spcPct val="90000"/>
            </a:lnSpc>
            <a:spcBef>
              <a:spcPct val="0"/>
            </a:spcBef>
            <a:spcAft>
              <a:spcPct val="35000"/>
            </a:spcAft>
            <a:buNone/>
          </a:pPr>
          <a:r>
            <a:rPr lang="en-US" sz="1400" kern="1200" dirty="0" err="1"/>
            <a:t>Thermoformer</a:t>
          </a:r>
          <a:r>
            <a:rPr lang="en-US" sz="1400" kern="1200" dirty="0"/>
            <a:t> 123 GPM at 55 psi</a:t>
          </a:r>
        </a:p>
      </dsp:txBody>
      <dsp:txXfrm>
        <a:off x="568815" y="1352805"/>
        <a:ext cx="7640610" cy="372930"/>
      </dsp:txXfrm>
    </dsp:sp>
    <dsp:sp modelId="{7B3F464B-B6F6-4EEE-AE76-6F76E73E15DE}">
      <dsp:nvSpPr>
        <dsp:cNvPr id="0" name=""/>
        <dsp:cNvSpPr/>
      </dsp:nvSpPr>
      <dsp:spPr>
        <a:xfrm>
          <a:off x="0" y="2174310"/>
          <a:ext cx="10972800" cy="352800"/>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6655F-51FB-4BC6-B7DD-5BEE1AEB39CC}">
      <dsp:nvSpPr>
        <dsp:cNvPr id="0" name=""/>
        <dsp:cNvSpPr/>
      </dsp:nvSpPr>
      <dsp:spPr>
        <a:xfrm>
          <a:off x="548640" y="1967670"/>
          <a:ext cx="7680960" cy="413280"/>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622300">
            <a:lnSpc>
              <a:spcPct val="90000"/>
            </a:lnSpc>
            <a:spcBef>
              <a:spcPct val="0"/>
            </a:spcBef>
            <a:spcAft>
              <a:spcPct val="35000"/>
            </a:spcAft>
            <a:buNone/>
          </a:pPr>
          <a:r>
            <a:rPr lang="en-US" sz="1400" kern="1200"/>
            <a:t>If these conditions are not met, the equipment can fault out</a:t>
          </a:r>
        </a:p>
      </dsp:txBody>
      <dsp:txXfrm>
        <a:off x="568815" y="1987845"/>
        <a:ext cx="7640610" cy="372930"/>
      </dsp:txXfrm>
    </dsp:sp>
    <dsp:sp modelId="{CBEC43CD-6489-4936-AE24-2B5A6D4B24A7}">
      <dsp:nvSpPr>
        <dsp:cNvPr id="0" name=""/>
        <dsp:cNvSpPr/>
      </dsp:nvSpPr>
      <dsp:spPr>
        <a:xfrm>
          <a:off x="0" y="2809350"/>
          <a:ext cx="10972800" cy="1014300"/>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291592" rIns="85161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Zero – what happens when there’s no call for cooling water</a:t>
          </a:r>
        </a:p>
        <a:p>
          <a:pPr marL="114300" lvl="1" indent="-114300" algn="l" defTabSz="622300">
            <a:lnSpc>
              <a:spcPct val="90000"/>
            </a:lnSpc>
            <a:spcBef>
              <a:spcPct val="0"/>
            </a:spcBef>
            <a:spcAft>
              <a:spcPct val="15000"/>
            </a:spcAft>
            <a:buChar char="•"/>
          </a:pPr>
          <a:r>
            <a:rPr lang="en-US" sz="1400" kern="1200"/>
            <a:t>Steady state – Normal operation of the equipment</a:t>
          </a:r>
        </a:p>
        <a:p>
          <a:pPr marL="114300" lvl="1" indent="-114300" algn="l" defTabSz="622300">
            <a:lnSpc>
              <a:spcPct val="90000"/>
            </a:lnSpc>
            <a:spcBef>
              <a:spcPct val="0"/>
            </a:spcBef>
            <a:spcAft>
              <a:spcPct val="15000"/>
            </a:spcAft>
            <a:buChar char="•"/>
          </a:pPr>
          <a:r>
            <a:rPr lang="en-US" sz="1400" kern="1200"/>
            <a:t>Infinity – All production lines call for cooling water simultaneously</a:t>
          </a:r>
        </a:p>
      </dsp:txBody>
      <dsp:txXfrm>
        <a:off x="0" y="2809350"/>
        <a:ext cx="10972800" cy="1014300"/>
      </dsp:txXfrm>
    </dsp:sp>
    <dsp:sp modelId="{BCC51773-E112-4004-88F1-2C768D9EACA4}">
      <dsp:nvSpPr>
        <dsp:cNvPr id="0" name=""/>
        <dsp:cNvSpPr/>
      </dsp:nvSpPr>
      <dsp:spPr>
        <a:xfrm>
          <a:off x="548640" y="2602710"/>
          <a:ext cx="7680960" cy="413280"/>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622300">
            <a:lnSpc>
              <a:spcPct val="90000"/>
            </a:lnSpc>
            <a:spcBef>
              <a:spcPct val="0"/>
            </a:spcBef>
            <a:spcAft>
              <a:spcPct val="35000"/>
            </a:spcAft>
            <a:buNone/>
          </a:pPr>
          <a:r>
            <a:rPr lang="en-US" sz="1400" kern="1200"/>
            <a:t>Three design points:</a:t>
          </a:r>
        </a:p>
      </dsp:txBody>
      <dsp:txXfrm>
        <a:off x="568815" y="2622885"/>
        <a:ext cx="7640610"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CCF09-2EAE-4A19-ACCC-A7DC8FFE84EC}">
      <dsp:nvSpPr>
        <dsp:cNvPr id="0" name=""/>
        <dsp:cNvSpPr/>
      </dsp:nvSpPr>
      <dsp:spPr>
        <a:xfrm>
          <a:off x="385378" y="1269574"/>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627EC7-AD50-44C9-B783-E977FC725A08}">
      <dsp:nvSpPr>
        <dsp:cNvPr id="0" name=""/>
        <dsp:cNvSpPr/>
      </dsp:nvSpPr>
      <dsp:spPr>
        <a:xfrm>
          <a:off x="538255" y="1422451"/>
          <a:ext cx="411591" cy="411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DDC96C9E-E13E-42BE-83FC-54CD5BBEE607}">
      <dsp:nvSpPr>
        <dsp:cNvPr id="0" name=""/>
        <dsp:cNvSpPr/>
      </dsp:nvSpPr>
      <dsp:spPr>
        <a:xfrm>
          <a:off x="1762" y="2302667"/>
          <a:ext cx="1484576" cy="85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Primary/ Secondary</a:t>
          </a:r>
        </a:p>
      </dsp:txBody>
      <dsp:txXfrm>
        <a:off x="1762" y="2302667"/>
        <a:ext cx="1484576" cy="85357"/>
      </dsp:txXfrm>
    </dsp:sp>
    <dsp:sp modelId="{887C72B2-9F1E-41CB-AA9B-55445D3737AA}">
      <dsp:nvSpPr>
        <dsp:cNvPr id="0" name=""/>
        <dsp:cNvSpPr/>
      </dsp:nvSpPr>
      <dsp:spPr>
        <a:xfrm>
          <a:off x="2142004"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8C5BC8-F24F-4F68-B0DA-9715D6FA73A5}">
      <dsp:nvSpPr>
        <dsp:cNvPr id="0" name=""/>
        <dsp:cNvSpPr/>
      </dsp:nvSpPr>
      <dsp:spPr>
        <a:xfrm>
          <a:off x="2294881" y="1376295"/>
          <a:ext cx="411591" cy="411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A07E5C4C-B867-4781-B141-A0B02A2C201D}">
      <dsp:nvSpPr>
        <dsp:cNvPr id="0" name=""/>
        <dsp:cNvSpPr/>
      </dsp:nvSpPr>
      <dsp:spPr>
        <a:xfrm>
          <a:off x="1692135" y="2164199"/>
          <a:ext cx="1617085"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Many Pumps – constant fluid circulation regardless of process load</a:t>
          </a:r>
        </a:p>
      </dsp:txBody>
      <dsp:txXfrm>
        <a:off x="1692135" y="2164199"/>
        <a:ext cx="1617085" cy="269982"/>
      </dsp:txXfrm>
    </dsp:sp>
    <dsp:sp modelId="{8A240E90-FC7A-41C0-90F9-A9BEF4CB4076}">
      <dsp:nvSpPr>
        <dsp:cNvPr id="0" name=""/>
        <dsp:cNvSpPr/>
      </dsp:nvSpPr>
      <dsp:spPr>
        <a:xfrm>
          <a:off x="3744331"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0FB89-BE6A-4D20-949F-F0C8FCCB0C11}">
      <dsp:nvSpPr>
        <dsp:cNvPr id="0" name=""/>
        <dsp:cNvSpPr/>
      </dsp:nvSpPr>
      <dsp:spPr>
        <a:xfrm>
          <a:off x="3897208" y="1376295"/>
          <a:ext cx="411591" cy="4115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B6A36258-78F2-4DA6-9984-73CAA8D25EB5}">
      <dsp:nvSpPr>
        <dsp:cNvPr id="0" name=""/>
        <dsp:cNvSpPr/>
      </dsp:nvSpPr>
      <dsp:spPr>
        <a:xfrm>
          <a:off x="3515016" y="2164199"/>
          <a:ext cx="1175976"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Hot tank/Cold tank – buffer capacity – large volume 20,000 gallons each</a:t>
          </a:r>
        </a:p>
      </dsp:txBody>
      <dsp:txXfrm>
        <a:off x="3515016" y="2164199"/>
        <a:ext cx="1175976" cy="269982"/>
      </dsp:txXfrm>
    </dsp:sp>
    <dsp:sp modelId="{A47CC93D-8355-483A-BE8D-8B47D9A00218}">
      <dsp:nvSpPr>
        <dsp:cNvPr id="0" name=""/>
        <dsp:cNvSpPr/>
      </dsp:nvSpPr>
      <dsp:spPr>
        <a:xfrm>
          <a:off x="5207217"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794A3C-7BB7-48B1-9660-1140C476E275}">
      <dsp:nvSpPr>
        <dsp:cNvPr id="0" name=""/>
        <dsp:cNvSpPr/>
      </dsp:nvSpPr>
      <dsp:spPr>
        <a:xfrm>
          <a:off x="5360094" y="1376295"/>
          <a:ext cx="411591" cy="4115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40247523-F284-40FC-B07D-73083470DE96}">
      <dsp:nvSpPr>
        <dsp:cNvPr id="0" name=""/>
        <dsp:cNvSpPr/>
      </dsp:nvSpPr>
      <dsp:spPr>
        <a:xfrm>
          <a:off x="4896788" y="2164199"/>
          <a:ext cx="1338202"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Large capital investment</a:t>
          </a:r>
        </a:p>
      </dsp:txBody>
      <dsp:txXfrm>
        <a:off x="4896788" y="2164199"/>
        <a:ext cx="1338202" cy="269982"/>
      </dsp:txXfrm>
    </dsp:sp>
    <dsp:sp modelId="{8A0011D2-DE7E-41A0-B343-44586B6A3711}">
      <dsp:nvSpPr>
        <dsp:cNvPr id="0" name=""/>
        <dsp:cNvSpPr/>
      </dsp:nvSpPr>
      <dsp:spPr>
        <a:xfrm>
          <a:off x="6670102"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70938-5B4C-47A9-9621-0D52799E2D34}">
      <dsp:nvSpPr>
        <dsp:cNvPr id="0" name=""/>
        <dsp:cNvSpPr/>
      </dsp:nvSpPr>
      <dsp:spPr>
        <a:xfrm>
          <a:off x="6822979" y="1376295"/>
          <a:ext cx="411591" cy="4115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C095C88E-99F8-46B1-8456-7DEAABA7C7AF}">
      <dsp:nvSpPr>
        <dsp:cNvPr id="0" name=""/>
        <dsp:cNvSpPr/>
      </dsp:nvSpPr>
      <dsp:spPr>
        <a:xfrm>
          <a:off x="6440787" y="2164199"/>
          <a:ext cx="1175976"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Large footprint</a:t>
          </a:r>
        </a:p>
      </dsp:txBody>
      <dsp:txXfrm>
        <a:off x="6440787" y="2164199"/>
        <a:ext cx="1175976" cy="269982"/>
      </dsp:txXfrm>
    </dsp:sp>
    <dsp:sp modelId="{EEA89A30-C76A-4A6C-9560-82E7400D6DA7}">
      <dsp:nvSpPr>
        <dsp:cNvPr id="0" name=""/>
        <dsp:cNvSpPr/>
      </dsp:nvSpPr>
      <dsp:spPr>
        <a:xfrm>
          <a:off x="8176887"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91CD76-B0F0-41BB-92B0-24E272288CCA}">
      <dsp:nvSpPr>
        <dsp:cNvPr id="0" name=""/>
        <dsp:cNvSpPr/>
      </dsp:nvSpPr>
      <dsp:spPr>
        <a:xfrm>
          <a:off x="8329764" y="1376295"/>
          <a:ext cx="411591" cy="4115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BBD6E93-3C94-44AE-A0A7-1F3E793774DC}">
      <dsp:nvSpPr>
        <dsp:cNvPr id="0" name=""/>
        <dsp:cNvSpPr/>
      </dsp:nvSpPr>
      <dsp:spPr>
        <a:xfrm>
          <a:off x="7822559" y="2164199"/>
          <a:ext cx="1426000"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Large energy demand not necessarily tied to production schedule</a:t>
          </a:r>
        </a:p>
      </dsp:txBody>
      <dsp:txXfrm>
        <a:off x="7822559" y="2164199"/>
        <a:ext cx="1426000" cy="269982"/>
      </dsp:txXfrm>
    </dsp:sp>
    <dsp:sp modelId="{D95780C1-0983-42DD-B632-290E8AF42924}">
      <dsp:nvSpPr>
        <dsp:cNvPr id="0" name=""/>
        <dsp:cNvSpPr/>
      </dsp:nvSpPr>
      <dsp:spPr>
        <a:xfrm>
          <a:off x="9854023" y="1223418"/>
          <a:ext cx="717345" cy="71734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968186-6C2E-4F15-9C0D-7A343818A654}">
      <dsp:nvSpPr>
        <dsp:cNvPr id="0" name=""/>
        <dsp:cNvSpPr/>
      </dsp:nvSpPr>
      <dsp:spPr>
        <a:xfrm>
          <a:off x="10006900" y="1376295"/>
          <a:ext cx="411591" cy="41159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DB36C81-F7D1-4ECD-ABD6-2777853835C6}">
      <dsp:nvSpPr>
        <dsp:cNvPr id="0" name=""/>
        <dsp:cNvSpPr/>
      </dsp:nvSpPr>
      <dsp:spPr>
        <a:xfrm>
          <a:off x="9454356" y="2164199"/>
          <a:ext cx="1516680" cy="269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Definitely works. Can we do it more efficiently? </a:t>
          </a:r>
        </a:p>
      </dsp:txBody>
      <dsp:txXfrm>
        <a:off x="9454356" y="2164199"/>
        <a:ext cx="1516680" cy="269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CEB07-BC3E-4C0B-ABC4-A13F74F5A1C0}">
      <dsp:nvSpPr>
        <dsp:cNvPr id="0" name=""/>
        <dsp:cNvSpPr/>
      </dsp:nvSpPr>
      <dsp:spPr>
        <a:xfrm>
          <a:off x="3214" y="1093206"/>
          <a:ext cx="2295286" cy="1457507"/>
        </a:xfrm>
        <a:prstGeom prst="roundRect">
          <a:avLst>
            <a:gd name="adj" fmla="val 10000"/>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9073523-3CF6-4320-9CDD-D56F6BB74B86}">
      <dsp:nvSpPr>
        <dsp:cNvPr id="0" name=""/>
        <dsp:cNvSpPr/>
      </dsp:nvSpPr>
      <dsp:spPr>
        <a:xfrm>
          <a:off x="258246" y="1335486"/>
          <a:ext cx="2295286" cy="1457507"/>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Variable Primary (Variable Speed Pump)</a:t>
          </a:r>
        </a:p>
      </dsp:txBody>
      <dsp:txXfrm>
        <a:off x="300935" y="1378175"/>
        <a:ext cx="2209908" cy="1372129"/>
      </dsp:txXfrm>
    </dsp:sp>
    <dsp:sp modelId="{9BA1307C-8877-4FEC-947F-D2E69332295C}">
      <dsp:nvSpPr>
        <dsp:cNvPr id="0" name=""/>
        <dsp:cNvSpPr/>
      </dsp:nvSpPr>
      <dsp:spPr>
        <a:xfrm>
          <a:off x="2808565" y="1093206"/>
          <a:ext cx="2295286" cy="1457507"/>
        </a:xfrm>
        <a:prstGeom prst="roundRect">
          <a:avLst>
            <a:gd name="adj" fmla="val 10000"/>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6BCC1A-2452-4891-85F7-DDC4A6ADDE62}">
      <dsp:nvSpPr>
        <dsp:cNvPr id="0" name=""/>
        <dsp:cNvSpPr/>
      </dsp:nvSpPr>
      <dsp:spPr>
        <a:xfrm>
          <a:off x="3063597" y="1335486"/>
          <a:ext cx="2295286" cy="1457507"/>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Recirculation valves to keep the header at target temperature</a:t>
          </a:r>
        </a:p>
      </dsp:txBody>
      <dsp:txXfrm>
        <a:off x="3106286" y="1378175"/>
        <a:ext cx="2209908" cy="1372129"/>
      </dsp:txXfrm>
    </dsp:sp>
    <dsp:sp modelId="{82E5EFB5-5A75-4651-9AA7-BF7DB8B9C829}">
      <dsp:nvSpPr>
        <dsp:cNvPr id="0" name=""/>
        <dsp:cNvSpPr/>
      </dsp:nvSpPr>
      <dsp:spPr>
        <a:xfrm>
          <a:off x="5613915" y="1093206"/>
          <a:ext cx="2295286" cy="1457507"/>
        </a:xfrm>
        <a:prstGeom prst="roundRect">
          <a:avLst>
            <a:gd name="adj" fmla="val 10000"/>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FBE6A67-1D8E-49CC-AE00-D2C63F96E64A}">
      <dsp:nvSpPr>
        <dsp:cNvPr id="0" name=""/>
        <dsp:cNvSpPr/>
      </dsp:nvSpPr>
      <dsp:spPr>
        <a:xfrm>
          <a:off x="5868947" y="1335486"/>
          <a:ext cx="2295286" cy="1457507"/>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Combination hot/cold tank</a:t>
          </a:r>
        </a:p>
      </dsp:txBody>
      <dsp:txXfrm>
        <a:off x="5911636" y="1378175"/>
        <a:ext cx="2209908" cy="1372129"/>
      </dsp:txXfrm>
    </dsp:sp>
    <dsp:sp modelId="{A0C1A8A9-7D82-40EF-A799-9E2DEF1133E4}">
      <dsp:nvSpPr>
        <dsp:cNvPr id="0" name=""/>
        <dsp:cNvSpPr/>
      </dsp:nvSpPr>
      <dsp:spPr>
        <a:xfrm>
          <a:off x="8419266" y="1093206"/>
          <a:ext cx="2295286" cy="1457507"/>
        </a:xfrm>
        <a:prstGeom prst="roundRect">
          <a:avLst>
            <a:gd name="adj" fmla="val 10000"/>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336E154-E0B3-4653-80D8-850BC4DF1B11}">
      <dsp:nvSpPr>
        <dsp:cNvPr id="0" name=""/>
        <dsp:cNvSpPr/>
      </dsp:nvSpPr>
      <dsp:spPr>
        <a:xfrm>
          <a:off x="8674298" y="1335486"/>
          <a:ext cx="2295286" cy="1457507"/>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Much lower volume due to lack of space for the tank(s)</a:t>
          </a:r>
        </a:p>
      </dsp:txBody>
      <dsp:txXfrm>
        <a:off x="8716987" y="1378175"/>
        <a:ext cx="2209908" cy="13721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11/11/2021</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11/11/2021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33</a:t>
            </a:fld>
            <a:endParaRPr lang="en-US"/>
          </a:p>
        </p:txBody>
      </p:sp>
    </p:spTree>
    <p:extLst>
      <p:ext uri="{BB962C8B-B14F-4D97-AF65-F5344CB8AC3E}">
        <p14:creationId xmlns:p14="http://schemas.microsoft.com/office/powerpoint/2010/main" val="4280706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00" y="2932040"/>
            <a:ext cx="8331200" cy="202799"/>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0E023F4A-6D1D-4F20-9271-41CF43F194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0771" y="5791200"/>
            <a:ext cx="2743200" cy="630936"/>
          </a:xfrm>
          <a:prstGeom prst="rect">
            <a:avLst/>
          </a:prstGeom>
        </p:spPr>
      </p:pic>
      <p:pic>
        <p:nvPicPr>
          <p:cNvPr id="9" name="Picture 8" descr="A picture containing text, bottle, clipart&#10;&#10;Description automatically generated">
            <a:extLst>
              <a:ext uri="{FF2B5EF4-FFF2-40B4-BE49-F238E27FC236}">
                <a16:creationId xmlns:a16="http://schemas.microsoft.com/office/drawing/2014/main" id="{1B40BEFF-9D09-46D5-B797-A16E4AD57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0" y="5791200"/>
            <a:ext cx="2745971" cy="93912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4" name="Picture 3" descr="A close up of a piece of paper&#10;&#10;Description automatically generated">
            <a:extLst>
              <a:ext uri="{FF2B5EF4-FFF2-40B4-BE49-F238E27FC236}">
                <a16:creationId xmlns:a16="http://schemas.microsoft.com/office/drawing/2014/main" id="{13AFD8B3-3BB0-4127-94E3-19C8CCE13D0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0771" y="5791200"/>
            <a:ext cx="2743200" cy="630936"/>
          </a:xfrm>
          <a:prstGeom prst="rect">
            <a:avLst/>
          </a:prstGeom>
        </p:spPr>
      </p:pic>
      <p:pic>
        <p:nvPicPr>
          <p:cNvPr id="5" name="Picture 4" descr="A picture containing text, bottle, clipart&#10;&#10;Description automatically generated">
            <a:extLst>
              <a:ext uri="{FF2B5EF4-FFF2-40B4-BE49-F238E27FC236}">
                <a16:creationId xmlns:a16="http://schemas.microsoft.com/office/drawing/2014/main" id="{B36F91C4-F7A0-4247-B46B-0DE729DED6D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144000" y="5791200"/>
            <a:ext cx="2745971" cy="93912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962400" y="3756570"/>
            <a:ext cx="4777142"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within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Precise Cooling Temperature Control Ensures Quality and Increased Cycle Counts</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861774"/>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Bert Wesley, P.E., Woodard &amp; Curran</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4075-76B4-204A-87E0-F43AB243DCE9}"/>
              </a:ext>
            </a:extLst>
          </p:cNvPr>
          <p:cNvSpPr>
            <a:spLocks noGrp="1"/>
          </p:cNvSpPr>
          <p:nvPr>
            <p:ph type="title"/>
          </p:nvPr>
        </p:nvSpPr>
        <p:spPr>
          <a:xfrm>
            <a:off x="609600" y="152400"/>
            <a:ext cx="11074400" cy="563562"/>
          </a:xfrm>
        </p:spPr>
        <p:txBody>
          <a:bodyPr anchor="b">
            <a:normAutofit fontScale="90000"/>
          </a:bodyPr>
          <a:lstStyle/>
          <a:p>
            <a:r>
              <a:rPr lang="en-US" dirty="0"/>
              <a:t>High Speed Manufacturing Equipment has Exacting Requirements</a:t>
            </a:r>
          </a:p>
        </p:txBody>
      </p:sp>
      <p:graphicFrame>
        <p:nvGraphicFramePr>
          <p:cNvPr id="7" name="Content Placeholder 2">
            <a:extLst>
              <a:ext uri="{FF2B5EF4-FFF2-40B4-BE49-F238E27FC236}">
                <a16:creationId xmlns:a16="http://schemas.microsoft.com/office/drawing/2014/main" id="{BE3CB430-939F-42D8-A735-5CB3FE4C3A8E}"/>
              </a:ext>
            </a:extLst>
          </p:cNvPr>
          <p:cNvGraphicFramePr>
            <a:graphicFrameLocks noGrp="1"/>
          </p:cNvGraphicFramePr>
          <p:nvPr>
            <p:ph sz="quarter" idx="1"/>
          </p:nvPr>
        </p:nvGraphicFramePr>
        <p:xfrm>
          <a:off x="609600" y="1600200"/>
          <a:ext cx="10972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40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97E8-D8B3-DF47-A629-238BA8EF8237}"/>
              </a:ext>
            </a:extLst>
          </p:cNvPr>
          <p:cNvSpPr>
            <a:spLocks noGrp="1"/>
          </p:cNvSpPr>
          <p:nvPr>
            <p:ph type="title"/>
          </p:nvPr>
        </p:nvSpPr>
        <p:spPr>
          <a:xfrm>
            <a:off x="609600" y="152400"/>
            <a:ext cx="11074400" cy="563562"/>
          </a:xfrm>
        </p:spPr>
        <p:txBody>
          <a:bodyPr anchor="b">
            <a:normAutofit/>
          </a:bodyPr>
          <a:lstStyle/>
          <a:p>
            <a:r>
              <a:rPr lang="en-US" dirty="0"/>
              <a:t>Design Considerations – Chilled Water</a:t>
            </a:r>
          </a:p>
        </p:txBody>
      </p:sp>
      <p:graphicFrame>
        <p:nvGraphicFramePr>
          <p:cNvPr id="5" name="Content Placeholder 2">
            <a:extLst>
              <a:ext uri="{FF2B5EF4-FFF2-40B4-BE49-F238E27FC236}">
                <a16:creationId xmlns:a16="http://schemas.microsoft.com/office/drawing/2014/main" id="{334494E3-39E5-47E8-84D5-07799AA7366A}"/>
              </a:ext>
            </a:extLst>
          </p:cNvPr>
          <p:cNvGraphicFramePr>
            <a:graphicFrameLocks noGrp="1"/>
          </p:cNvGraphicFramePr>
          <p:nvPr>
            <p:ph sz="quarter" idx="1"/>
          </p:nvPr>
        </p:nvGraphicFramePr>
        <p:xfrm>
          <a:off x="609600" y="1600200"/>
          <a:ext cx="10972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1110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A57D-95A3-470B-9D55-4D5730DFB649}"/>
              </a:ext>
            </a:extLst>
          </p:cNvPr>
          <p:cNvSpPr>
            <a:spLocks noGrp="1"/>
          </p:cNvSpPr>
          <p:nvPr>
            <p:ph type="title"/>
          </p:nvPr>
        </p:nvSpPr>
        <p:spPr/>
        <p:txBody>
          <a:bodyPr/>
          <a:lstStyle/>
          <a:p>
            <a:r>
              <a:rPr lang="en-US" dirty="0"/>
              <a:t>Sheet Extrusion Line</a:t>
            </a:r>
          </a:p>
        </p:txBody>
      </p:sp>
      <p:pic>
        <p:nvPicPr>
          <p:cNvPr id="5" name="Content Placeholder 4">
            <a:extLst>
              <a:ext uri="{FF2B5EF4-FFF2-40B4-BE49-F238E27FC236}">
                <a16:creationId xmlns:a16="http://schemas.microsoft.com/office/drawing/2014/main" id="{45D88988-79B1-4730-8C53-4582FD603D1A}"/>
              </a:ext>
            </a:extLst>
          </p:cNvPr>
          <p:cNvPicPr>
            <a:picLocks noGrp="1" noChangeAspect="1"/>
          </p:cNvPicPr>
          <p:nvPr>
            <p:ph sz="quarter" idx="1"/>
          </p:nvPr>
        </p:nvPicPr>
        <p:blipFill>
          <a:blip r:embed="rId2"/>
          <a:stretch>
            <a:fillRect/>
          </a:stretch>
        </p:blipFill>
        <p:spPr>
          <a:xfrm>
            <a:off x="838200" y="1066800"/>
            <a:ext cx="7643625" cy="4343400"/>
          </a:xfrm>
        </p:spPr>
      </p:pic>
    </p:spTree>
    <p:extLst>
      <p:ext uri="{BB962C8B-B14F-4D97-AF65-F5344CB8AC3E}">
        <p14:creationId xmlns:p14="http://schemas.microsoft.com/office/powerpoint/2010/main" val="104483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792C-5DF0-4F14-9254-9DCF1C021130}"/>
              </a:ext>
            </a:extLst>
          </p:cNvPr>
          <p:cNvSpPr>
            <a:spLocks noGrp="1"/>
          </p:cNvSpPr>
          <p:nvPr>
            <p:ph type="title"/>
          </p:nvPr>
        </p:nvSpPr>
        <p:spPr/>
        <p:txBody>
          <a:bodyPr/>
          <a:lstStyle/>
          <a:p>
            <a:r>
              <a:rPr lang="en-US" dirty="0" err="1"/>
              <a:t>Thermoformer</a:t>
            </a:r>
            <a:endParaRPr lang="en-US" dirty="0"/>
          </a:p>
        </p:txBody>
      </p:sp>
      <p:pic>
        <p:nvPicPr>
          <p:cNvPr id="5" name="Content Placeholder 4">
            <a:extLst>
              <a:ext uri="{FF2B5EF4-FFF2-40B4-BE49-F238E27FC236}">
                <a16:creationId xmlns:a16="http://schemas.microsoft.com/office/drawing/2014/main" id="{8721A0A1-D87A-46EC-8FEA-F6E809A7B770}"/>
              </a:ext>
            </a:extLst>
          </p:cNvPr>
          <p:cNvPicPr>
            <a:picLocks noGrp="1" noChangeAspect="1"/>
          </p:cNvPicPr>
          <p:nvPr>
            <p:ph sz="quarter" idx="1"/>
          </p:nvPr>
        </p:nvPicPr>
        <p:blipFill>
          <a:blip r:embed="rId2"/>
          <a:stretch>
            <a:fillRect/>
          </a:stretch>
        </p:blipFill>
        <p:spPr>
          <a:xfrm>
            <a:off x="914400" y="990600"/>
            <a:ext cx="7520525" cy="4686846"/>
          </a:xfrm>
        </p:spPr>
      </p:pic>
    </p:spTree>
    <p:extLst>
      <p:ext uri="{BB962C8B-B14F-4D97-AF65-F5344CB8AC3E}">
        <p14:creationId xmlns:p14="http://schemas.microsoft.com/office/powerpoint/2010/main" val="338559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86B2-0B10-C34D-9958-2D7013CCF3AB}"/>
              </a:ext>
            </a:extLst>
          </p:cNvPr>
          <p:cNvSpPr>
            <a:spLocks noGrp="1"/>
          </p:cNvSpPr>
          <p:nvPr>
            <p:ph type="title"/>
          </p:nvPr>
        </p:nvSpPr>
        <p:spPr>
          <a:xfrm>
            <a:off x="609600" y="152400"/>
            <a:ext cx="11074400" cy="563562"/>
          </a:xfrm>
        </p:spPr>
        <p:txBody>
          <a:bodyPr anchor="b">
            <a:normAutofit/>
          </a:bodyPr>
          <a:lstStyle/>
          <a:p>
            <a:r>
              <a:rPr lang="en-US" dirty="0"/>
              <a:t>Chiller Plant Design – Old ways</a:t>
            </a:r>
          </a:p>
        </p:txBody>
      </p:sp>
      <p:graphicFrame>
        <p:nvGraphicFramePr>
          <p:cNvPr id="5" name="Content Placeholder 2">
            <a:extLst>
              <a:ext uri="{FF2B5EF4-FFF2-40B4-BE49-F238E27FC236}">
                <a16:creationId xmlns:a16="http://schemas.microsoft.com/office/drawing/2014/main" id="{F5C63B00-59F9-4963-A45E-9044D241B01E}"/>
              </a:ext>
            </a:extLst>
          </p:cNvPr>
          <p:cNvGraphicFramePr>
            <a:graphicFrameLocks noGrp="1"/>
          </p:cNvGraphicFramePr>
          <p:nvPr>
            <p:ph sz="quarter" idx="1"/>
          </p:nvPr>
        </p:nvGraphicFramePr>
        <p:xfrm>
          <a:off x="609600" y="990600"/>
          <a:ext cx="109728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029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C7BE-0EF7-0841-8FEB-CA0CA2E4F24D}"/>
              </a:ext>
            </a:extLst>
          </p:cNvPr>
          <p:cNvSpPr>
            <a:spLocks noGrp="1"/>
          </p:cNvSpPr>
          <p:nvPr>
            <p:ph type="title"/>
          </p:nvPr>
        </p:nvSpPr>
        <p:spPr>
          <a:xfrm>
            <a:off x="609600" y="152400"/>
            <a:ext cx="11074400" cy="563562"/>
          </a:xfrm>
        </p:spPr>
        <p:txBody>
          <a:bodyPr anchor="b">
            <a:normAutofit/>
          </a:bodyPr>
          <a:lstStyle/>
          <a:p>
            <a:r>
              <a:rPr lang="en-US" dirty="0"/>
              <a:t>Chiller Plant Design Newer</a:t>
            </a:r>
          </a:p>
        </p:txBody>
      </p:sp>
      <p:graphicFrame>
        <p:nvGraphicFramePr>
          <p:cNvPr id="5" name="Content Placeholder 2">
            <a:extLst>
              <a:ext uri="{FF2B5EF4-FFF2-40B4-BE49-F238E27FC236}">
                <a16:creationId xmlns:a16="http://schemas.microsoft.com/office/drawing/2014/main" id="{8B653CA2-FC50-45F4-94CC-B7B4115DA292}"/>
              </a:ext>
            </a:extLst>
          </p:cNvPr>
          <p:cNvGraphicFramePr>
            <a:graphicFrameLocks noGrp="1"/>
          </p:cNvGraphicFramePr>
          <p:nvPr>
            <p:ph sz="quarter" idx="1"/>
          </p:nvPr>
        </p:nvGraphicFramePr>
        <p:xfrm>
          <a:off x="609600" y="1600200"/>
          <a:ext cx="10972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998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A9F1-2011-2F4A-8287-751DADE5F09D}"/>
              </a:ext>
            </a:extLst>
          </p:cNvPr>
          <p:cNvSpPr>
            <a:spLocks noGrp="1"/>
          </p:cNvSpPr>
          <p:nvPr>
            <p:ph type="title"/>
          </p:nvPr>
        </p:nvSpPr>
        <p:spPr/>
        <p:txBody>
          <a:bodyPr/>
          <a:lstStyle/>
          <a:p>
            <a:r>
              <a:rPr lang="en-US" dirty="0"/>
              <a:t>Husky Injection Molder</a:t>
            </a:r>
          </a:p>
        </p:txBody>
      </p:sp>
      <p:pic>
        <p:nvPicPr>
          <p:cNvPr id="5" name="Content Placeholder 4" descr="A picture containing building, factory&#10;&#10;Description automatically generated">
            <a:extLst>
              <a:ext uri="{FF2B5EF4-FFF2-40B4-BE49-F238E27FC236}">
                <a16:creationId xmlns:a16="http://schemas.microsoft.com/office/drawing/2014/main" id="{1835C6E1-953B-49E8-BEC9-82D04CB5B68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799" y="1295399"/>
            <a:ext cx="5435599" cy="4076699"/>
          </a:xfrm>
        </p:spPr>
      </p:pic>
      <p:pic>
        <p:nvPicPr>
          <p:cNvPr id="7" name="Picture 6" descr="A picture containing indoor, counter, several&#10;&#10;Description automatically generated">
            <a:extLst>
              <a:ext uri="{FF2B5EF4-FFF2-40B4-BE49-F238E27FC236}">
                <a16:creationId xmlns:a16="http://schemas.microsoft.com/office/drawing/2014/main" id="{CBA0DEFA-9824-49C4-A23F-CE229AAFF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295400"/>
            <a:ext cx="5435600" cy="4076700"/>
          </a:xfrm>
          <a:prstGeom prst="rect">
            <a:avLst/>
          </a:prstGeom>
        </p:spPr>
      </p:pic>
    </p:spTree>
    <p:extLst>
      <p:ext uri="{BB962C8B-B14F-4D97-AF65-F5344CB8AC3E}">
        <p14:creationId xmlns:p14="http://schemas.microsoft.com/office/powerpoint/2010/main" val="312411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6D71-CE8A-4394-B5C1-9F977E4DF18A}"/>
              </a:ext>
            </a:extLst>
          </p:cNvPr>
          <p:cNvSpPr>
            <a:spLocks noGrp="1"/>
          </p:cNvSpPr>
          <p:nvPr>
            <p:ph type="title"/>
          </p:nvPr>
        </p:nvSpPr>
        <p:spPr/>
        <p:txBody>
          <a:bodyPr/>
          <a:lstStyle/>
          <a:p>
            <a:r>
              <a:rPr lang="en-US" dirty="0"/>
              <a:t>Simple System Schematic</a:t>
            </a:r>
          </a:p>
        </p:txBody>
      </p:sp>
      <p:pic>
        <p:nvPicPr>
          <p:cNvPr id="12" name="Content Placeholder 11">
            <a:extLst>
              <a:ext uri="{FF2B5EF4-FFF2-40B4-BE49-F238E27FC236}">
                <a16:creationId xmlns:a16="http://schemas.microsoft.com/office/drawing/2014/main" id="{1F789D06-A957-412B-A491-D282FE96ED8A}"/>
              </a:ext>
            </a:extLst>
          </p:cNvPr>
          <p:cNvPicPr>
            <a:picLocks noGrp="1" noChangeAspect="1"/>
          </p:cNvPicPr>
          <p:nvPr>
            <p:ph sz="quarter" idx="1"/>
          </p:nvPr>
        </p:nvPicPr>
        <p:blipFill>
          <a:blip r:embed="rId2"/>
          <a:stretch>
            <a:fillRect/>
          </a:stretch>
        </p:blipFill>
        <p:spPr>
          <a:xfrm>
            <a:off x="2438400" y="914401"/>
            <a:ext cx="7262063" cy="4850624"/>
          </a:xfrm>
        </p:spPr>
      </p:pic>
    </p:spTree>
    <p:extLst>
      <p:ext uri="{BB962C8B-B14F-4D97-AF65-F5344CB8AC3E}">
        <p14:creationId xmlns:p14="http://schemas.microsoft.com/office/powerpoint/2010/main" val="424884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2B24-8FC5-C24A-B1D4-82715E772146}"/>
              </a:ext>
            </a:extLst>
          </p:cNvPr>
          <p:cNvSpPr>
            <a:spLocks noGrp="1"/>
          </p:cNvSpPr>
          <p:nvPr>
            <p:ph type="title"/>
          </p:nvPr>
        </p:nvSpPr>
        <p:spPr/>
        <p:txBody>
          <a:bodyPr/>
          <a:lstStyle/>
          <a:p>
            <a:r>
              <a:rPr lang="en-US" dirty="0"/>
              <a:t>Chilled Water Equipment</a:t>
            </a:r>
          </a:p>
        </p:txBody>
      </p:sp>
      <p:pic>
        <p:nvPicPr>
          <p:cNvPr id="4" name="Content Placeholder 3">
            <a:extLst>
              <a:ext uri="{FF2B5EF4-FFF2-40B4-BE49-F238E27FC236}">
                <a16:creationId xmlns:a16="http://schemas.microsoft.com/office/drawing/2014/main" id="{1F4DCEBC-8C99-4CC9-8FC4-FF56D20E47B6}"/>
              </a:ext>
            </a:extLst>
          </p:cNvPr>
          <p:cNvPicPr>
            <a:picLocks noGrp="1" noChangeAspect="1"/>
          </p:cNvPicPr>
          <p:nvPr>
            <p:ph sz="quarter" idx="1"/>
          </p:nvPr>
        </p:nvPicPr>
        <p:blipFill>
          <a:blip r:embed="rId2">
            <a:extLst>
              <a:ext uri="{BEBA8EAE-BF5A-486C-A8C5-ECC9F3942E4B}">
                <a14:imgProps xmlns:a14="http://schemas.microsoft.com/office/drawing/2010/main">
                  <a14:imgLayer r:embed="rId3">
                    <a14:imgEffect>
                      <a14:backgroundRemoval t="7345" b="93503" l="5657" r="89899">
                        <a14:foregroundMark x1="7750" y1="44159" x2="7412" y2="45940"/>
                        <a14:foregroundMark x1="9590" y1="34463" x2="8287" y2="41329"/>
                        <a14:foregroundMark x1="9643" y1="34181" x2="9590" y2="34463"/>
                        <a14:foregroundMark x1="9697" y1="33898" x2="9643" y2="34181"/>
                        <a14:foregroundMark x1="7543" y1="47872" x2="9091" y2="48305"/>
                        <a14:foregroundMark x1="7173" y1="48684" x2="7677" y2="49153"/>
                        <a14:foregroundMark x1="7677" y1="50000" x2="7879" y2="53672"/>
                        <a14:foregroundMark x1="5859" y1="38136" x2="7677" y2="42090"/>
                        <a14:foregroundMark x1="6869" y1="35876" x2="6263" y2="35876"/>
                        <a14:foregroundMark x1="30991" y1="30406" x2="32727" y2="30226"/>
                        <a14:foregroundMark x1="50707" y1="9605" x2="61010" y2="7627"/>
                        <a14:foregroundMark x1="61010" y1="7627" x2="64848" y2="10452"/>
                        <a14:foregroundMark x1="30303" y1="88701" x2="24444" y2="88701"/>
                        <a14:foregroundMark x1="28081" y1="93503" x2="30909" y2="93503"/>
                        <a14:foregroundMark x1="18324" y1="84181" x2="18990" y2="86158"/>
                        <a14:foregroundMark x1="18229" y1="83898" x2="18324" y2="84181"/>
                        <a14:foregroundMark x1="18039" y1="83333" x2="18229" y2="83898"/>
                        <a14:foregroundMark x1="17374" y1="81356" x2="18039" y2="83333"/>
                        <a14:foregroundMark x1="16841" y1="83333" x2="16768" y2="83898"/>
                        <a14:foregroundMark x1="17172" y1="80791" x2="16841" y2="83333"/>
                        <a14:foregroundMark x1="16628" y1="83333" x2="16566" y2="83898"/>
                        <a14:foregroundMark x1="16970" y1="80226" x2="16628" y2="83333"/>
                        <a14:foregroundMark x1="12323" y1="71751" x2="13737" y2="78814"/>
                        <a14:foregroundMark x1="12121" y1="73164" x2="12121" y2="74859"/>
                        <a14:foregroundMark x1="12323" y1="75424" x2="13333" y2="78531"/>
                        <a14:foregroundMark x1="5657" y1="38701" x2="6465" y2="41243"/>
                        <a14:foregroundMark x1="7273" y1="48870" x2="7273" y2="48305"/>
                        <a14:foregroundMark x1="7071" y1="47740" x2="6869" y2="49153"/>
                        <a14:foregroundMark x1="11919" y1="72599" x2="11919" y2="74576"/>
                        <a14:foregroundMark x1="16768" y1="82203" x2="17576" y2="84746"/>
                        <a14:backgroundMark x1="16566" y1="31356" x2="31313" y2="29661"/>
                        <a14:backgroundMark x1="31111" y1="30226" x2="31111" y2="30226"/>
                        <a14:backgroundMark x1="7071" y1="46893" x2="7677" y2="43785"/>
                        <a14:backgroundMark x1="7879" y1="44915" x2="8889" y2="44915"/>
                        <a14:backgroundMark x1="12525" y1="71186" x2="12525" y2="71186"/>
                        <a14:backgroundMark x1="12121" y1="71186" x2="12121" y2="71186"/>
                        <a14:backgroundMark x1="9697" y1="34181" x2="9697" y2="34181"/>
                        <a14:backgroundMark x1="9091" y1="33898" x2="9091" y2="33898"/>
                        <a14:backgroundMark x1="9899" y1="33333" x2="9899" y2="33333"/>
                        <a14:backgroundMark x1="9899" y1="33333" x2="9899" y2="33333"/>
                        <a14:backgroundMark x1="9697" y1="34463" x2="9697" y2="34463"/>
                        <a14:backgroundMark x1="9091" y1="34463" x2="9091" y2="34463"/>
                        <a14:backgroundMark x1="9495" y1="33616" x2="9495" y2="33616"/>
                      </a14:backgroundRemoval>
                    </a14:imgEffect>
                  </a14:imgLayer>
                </a14:imgProps>
              </a:ext>
            </a:extLst>
          </a:blip>
          <a:stretch>
            <a:fillRect/>
          </a:stretch>
        </p:blipFill>
        <p:spPr>
          <a:xfrm>
            <a:off x="5410200" y="1219200"/>
            <a:ext cx="5553733" cy="3971761"/>
          </a:xfrm>
          <a:prstGeom prst="rect">
            <a:avLst/>
          </a:prstGeom>
        </p:spPr>
      </p:pic>
      <p:sp>
        <p:nvSpPr>
          <p:cNvPr id="6" name="TextBox 5">
            <a:extLst>
              <a:ext uri="{FF2B5EF4-FFF2-40B4-BE49-F238E27FC236}">
                <a16:creationId xmlns:a16="http://schemas.microsoft.com/office/drawing/2014/main" id="{B057E7CE-E54C-4AA4-A74F-47D9B740CCE9}"/>
              </a:ext>
            </a:extLst>
          </p:cNvPr>
          <p:cNvSpPr txBox="1"/>
          <p:nvPr/>
        </p:nvSpPr>
        <p:spPr>
          <a:xfrm>
            <a:off x="457200" y="3099050"/>
            <a:ext cx="6096000" cy="2609945"/>
          </a:xfrm>
          <a:prstGeom prst="rect">
            <a:avLst/>
          </a:prstGeom>
          <a:noFill/>
        </p:spPr>
        <p:txBody>
          <a:bodyPr wrap="square">
            <a:spAutoFit/>
          </a:bodyPr>
          <a:lstStyle/>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Model: CVHF0570</a:t>
            </a:r>
          </a:p>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Capacity: 600 Tons</a:t>
            </a:r>
          </a:p>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Centrifugal water-cooled chiller has two shell-and-tube heat exchangers; the evaporator (low pressure) and condenser (high pressure) sides and a compressor</a:t>
            </a:r>
          </a:p>
        </p:txBody>
      </p:sp>
      <p:sp>
        <p:nvSpPr>
          <p:cNvPr id="8" name="TextBox 7">
            <a:extLst>
              <a:ext uri="{FF2B5EF4-FFF2-40B4-BE49-F238E27FC236}">
                <a16:creationId xmlns:a16="http://schemas.microsoft.com/office/drawing/2014/main" id="{F0CC96EA-684A-4CEE-AFD3-B6140711C949}"/>
              </a:ext>
            </a:extLst>
          </p:cNvPr>
          <p:cNvSpPr txBox="1"/>
          <p:nvPr/>
        </p:nvSpPr>
        <p:spPr>
          <a:xfrm>
            <a:off x="609600" y="1524000"/>
            <a:ext cx="6094520" cy="523220"/>
          </a:xfrm>
          <a:prstGeom prst="rect">
            <a:avLst/>
          </a:prstGeom>
          <a:noFill/>
        </p:spPr>
        <p:txBody>
          <a:bodyPr wrap="square">
            <a:spAutoFit/>
          </a:bodyPr>
          <a:lstStyle/>
          <a:p>
            <a:r>
              <a:rPr kumimoji="0" lang="en-US" sz="2800" b="0" i="0" u="none" strike="noStrike" kern="1200" cap="none" spc="0" normalizeH="0" baseline="0" noProof="0" dirty="0">
                <a:ln w="3175" cmpd="sng">
                  <a:noFill/>
                </a:ln>
                <a:solidFill>
                  <a:prstClr val="black"/>
                </a:solidFill>
                <a:effectLst/>
                <a:uLnTx/>
                <a:uFillTx/>
                <a:latin typeface="Times New Roman" panose="02020603050405020304" pitchFamily="18" charset="0"/>
                <a:ea typeface="+mj-ea"/>
                <a:cs typeface="Times New Roman" panose="02020603050405020304" pitchFamily="18" charset="0"/>
              </a:rPr>
              <a:t>Centrifugal Chiller</a:t>
            </a:r>
            <a:endParaRPr lang="en-US" sz="2800" dirty="0"/>
          </a:p>
        </p:txBody>
      </p:sp>
    </p:spTree>
    <p:extLst>
      <p:ext uri="{BB962C8B-B14F-4D97-AF65-F5344CB8AC3E}">
        <p14:creationId xmlns:p14="http://schemas.microsoft.com/office/powerpoint/2010/main" val="3216597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365C-A80F-4C7B-A8A5-169B9ED63F24}"/>
              </a:ext>
            </a:extLst>
          </p:cNvPr>
          <p:cNvSpPr>
            <a:spLocks noGrp="1"/>
          </p:cNvSpPr>
          <p:nvPr>
            <p:ph type="title"/>
          </p:nvPr>
        </p:nvSpPr>
        <p:spPr/>
        <p:txBody>
          <a:bodyPr/>
          <a:lstStyle/>
          <a:p>
            <a:r>
              <a:rPr lang="en-US" dirty="0"/>
              <a:t>Chiller P&amp;ID</a:t>
            </a:r>
          </a:p>
        </p:txBody>
      </p:sp>
      <p:pic>
        <p:nvPicPr>
          <p:cNvPr id="4" name="Content Placeholder 3">
            <a:extLst>
              <a:ext uri="{FF2B5EF4-FFF2-40B4-BE49-F238E27FC236}">
                <a16:creationId xmlns:a16="http://schemas.microsoft.com/office/drawing/2014/main" id="{89FF5499-3352-4214-ABF2-A0BE5C571BBE}"/>
              </a:ext>
            </a:extLst>
          </p:cNvPr>
          <p:cNvPicPr>
            <a:picLocks noGrp="1" noChangeAspect="1"/>
          </p:cNvPicPr>
          <p:nvPr>
            <p:ph sz="quarter" idx="1"/>
          </p:nvPr>
        </p:nvPicPr>
        <p:blipFill>
          <a:blip r:embed="rId2"/>
          <a:stretch>
            <a:fillRect/>
          </a:stretch>
        </p:blipFill>
        <p:spPr>
          <a:xfrm>
            <a:off x="2282900" y="953321"/>
            <a:ext cx="7283800" cy="4761680"/>
          </a:xfrm>
          <a:prstGeom prst="rect">
            <a:avLst/>
          </a:prstGeom>
        </p:spPr>
      </p:pic>
      <p:sp>
        <p:nvSpPr>
          <p:cNvPr id="5" name="Oval 4">
            <a:extLst>
              <a:ext uri="{FF2B5EF4-FFF2-40B4-BE49-F238E27FC236}">
                <a16:creationId xmlns:a16="http://schemas.microsoft.com/office/drawing/2014/main" id="{9CC8C088-458D-49A2-B640-161976D46943}"/>
              </a:ext>
            </a:extLst>
          </p:cNvPr>
          <p:cNvSpPr/>
          <p:nvPr/>
        </p:nvSpPr>
        <p:spPr>
          <a:xfrm>
            <a:off x="5410200" y="715962"/>
            <a:ext cx="2514600" cy="2103438"/>
          </a:xfrm>
          <a:prstGeom prst="ellipse">
            <a:avLst/>
          </a:prstGeom>
          <a:noFill/>
          <a:ln w="1270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2377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Chiller &amp; Cooling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pic>
        <p:nvPicPr>
          <p:cNvPr id="4" name="Picture 3">
            <a:extLst>
              <a:ext uri="{FF2B5EF4-FFF2-40B4-BE49-F238E27FC236}">
                <a16:creationId xmlns:a16="http://schemas.microsoft.com/office/drawing/2014/main" id="{64C8177C-381C-4336-87F3-76F9415BB762}"/>
              </a:ext>
            </a:extLst>
          </p:cNvPr>
          <p:cNvPicPr>
            <a:picLocks noChangeAspect="1"/>
          </p:cNvPicPr>
          <p:nvPr/>
        </p:nvPicPr>
        <p:blipFill>
          <a:blip r:embed="rId2"/>
          <a:stretch>
            <a:fillRect/>
          </a:stretch>
        </p:blipFill>
        <p:spPr>
          <a:xfrm>
            <a:off x="1177134" y="912911"/>
            <a:ext cx="2358986" cy="4724400"/>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3F15-466D-4221-B0FF-C135F0450133}"/>
              </a:ext>
            </a:extLst>
          </p:cNvPr>
          <p:cNvSpPr>
            <a:spLocks noGrp="1"/>
          </p:cNvSpPr>
          <p:nvPr>
            <p:ph type="title"/>
          </p:nvPr>
        </p:nvSpPr>
        <p:spPr/>
        <p:txBody>
          <a:bodyPr/>
          <a:lstStyle/>
          <a:p>
            <a:r>
              <a:rPr lang="en-US" dirty="0"/>
              <a:t>Hot/Cold Tank 2500 Gal</a:t>
            </a:r>
          </a:p>
        </p:txBody>
      </p:sp>
      <p:pic>
        <p:nvPicPr>
          <p:cNvPr id="4" name="Content Placeholder 3">
            <a:extLst>
              <a:ext uri="{FF2B5EF4-FFF2-40B4-BE49-F238E27FC236}">
                <a16:creationId xmlns:a16="http://schemas.microsoft.com/office/drawing/2014/main" id="{A7D3B577-A795-457D-9571-F3E0D094389B}"/>
              </a:ext>
            </a:extLst>
          </p:cNvPr>
          <p:cNvPicPr>
            <a:picLocks noGrp="1" noChangeAspect="1"/>
          </p:cNvPicPr>
          <p:nvPr>
            <p:ph sz="quarter" idx="1"/>
          </p:nvPr>
        </p:nvPicPr>
        <p:blipFill>
          <a:blip r:embed="rId2"/>
          <a:stretch>
            <a:fillRect/>
          </a:stretch>
        </p:blipFill>
        <p:spPr>
          <a:xfrm>
            <a:off x="838200" y="914400"/>
            <a:ext cx="7315200" cy="4759037"/>
          </a:xfrm>
          <a:prstGeom prst="rect">
            <a:avLst/>
          </a:prstGeom>
        </p:spPr>
      </p:pic>
      <p:pic>
        <p:nvPicPr>
          <p:cNvPr id="7" name="Picture 6">
            <a:extLst>
              <a:ext uri="{FF2B5EF4-FFF2-40B4-BE49-F238E27FC236}">
                <a16:creationId xmlns:a16="http://schemas.microsoft.com/office/drawing/2014/main" id="{97D0D646-FFF6-44B2-A145-3A2711F78C14}"/>
              </a:ext>
            </a:extLst>
          </p:cNvPr>
          <p:cNvPicPr>
            <a:picLocks noChangeAspect="1"/>
          </p:cNvPicPr>
          <p:nvPr/>
        </p:nvPicPr>
        <p:blipFill>
          <a:blip r:embed="rId3"/>
          <a:stretch>
            <a:fillRect/>
          </a:stretch>
        </p:blipFill>
        <p:spPr>
          <a:xfrm>
            <a:off x="9331325" y="1066800"/>
            <a:ext cx="2645980" cy="2895600"/>
          </a:xfrm>
          <a:prstGeom prst="rect">
            <a:avLst/>
          </a:prstGeom>
        </p:spPr>
      </p:pic>
      <p:sp>
        <p:nvSpPr>
          <p:cNvPr id="8" name="Oval 7">
            <a:extLst>
              <a:ext uri="{FF2B5EF4-FFF2-40B4-BE49-F238E27FC236}">
                <a16:creationId xmlns:a16="http://schemas.microsoft.com/office/drawing/2014/main" id="{8F627C41-3813-4E00-99B9-72609414B3E2}"/>
              </a:ext>
            </a:extLst>
          </p:cNvPr>
          <p:cNvSpPr/>
          <p:nvPr/>
        </p:nvSpPr>
        <p:spPr>
          <a:xfrm>
            <a:off x="9331325" y="1600200"/>
            <a:ext cx="2174875" cy="1524000"/>
          </a:xfrm>
          <a:prstGeom prst="ellipse">
            <a:avLst/>
          </a:prstGeom>
          <a:noFill/>
          <a:ln w="1270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084A161-AC7E-4E7C-B17C-1282116B6692}"/>
              </a:ext>
            </a:extLst>
          </p:cNvPr>
          <p:cNvCxnSpPr/>
          <p:nvPr/>
        </p:nvCxnSpPr>
        <p:spPr>
          <a:xfrm>
            <a:off x="4800600" y="1828800"/>
            <a:ext cx="429768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35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6AA2-4AA6-458C-995C-5E4F26A9167B}"/>
              </a:ext>
            </a:extLst>
          </p:cNvPr>
          <p:cNvSpPr>
            <a:spLocks noGrp="1"/>
          </p:cNvSpPr>
          <p:nvPr>
            <p:ph type="title"/>
          </p:nvPr>
        </p:nvSpPr>
        <p:spPr/>
        <p:txBody>
          <a:bodyPr/>
          <a:lstStyle/>
          <a:p>
            <a:r>
              <a:rPr lang="en-US" dirty="0"/>
              <a:t>Design Innovation</a:t>
            </a:r>
          </a:p>
        </p:txBody>
      </p:sp>
      <p:sp>
        <p:nvSpPr>
          <p:cNvPr id="3" name="Content Placeholder 2">
            <a:extLst>
              <a:ext uri="{FF2B5EF4-FFF2-40B4-BE49-F238E27FC236}">
                <a16:creationId xmlns:a16="http://schemas.microsoft.com/office/drawing/2014/main" id="{48013CDB-0DC9-4F96-A41E-403D8B89BF03}"/>
              </a:ext>
            </a:extLst>
          </p:cNvPr>
          <p:cNvSpPr>
            <a:spLocks noGrp="1"/>
          </p:cNvSpPr>
          <p:nvPr>
            <p:ph sz="quarter" idx="1"/>
          </p:nvPr>
        </p:nvSpPr>
        <p:spPr/>
        <p:txBody>
          <a:bodyPr/>
          <a:lstStyle/>
          <a:p>
            <a:r>
              <a:rPr lang="en-US" dirty="0"/>
              <a:t>Added flow meter to the chilled water supply line to manufacturing</a:t>
            </a:r>
          </a:p>
          <a:p>
            <a:r>
              <a:rPr lang="en-US" dirty="0"/>
              <a:t>Added flow meter to the tank bypass line</a:t>
            </a:r>
          </a:p>
          <a:p>
            <a:r>
              <a:rPr lang="en-US" dirty="0"/>
              <a:t>Numerous temperature transmitters throughout the piping network</a:t>
            </a:r>
          </a:p>
          <a:p>
            <a:pPr lvl="1"/>
            <a:r>
              <a:rPr lang="en-US" dirty="0"/>
              <a:t>Solenoids open to allow chilled water flow as temperature in the supply pipe warms up</a:t>
            </a:r>
          </a:p>
          <a:p>
            <a:endParaRPr lang="en-US" dirty="0"/>
          </a:p>
        </p:txBody>
      </p:sp>
    </p:spTree>
    <p:extLst>
      <p:ext uri="{BB962C8B-B14F-4D97-AF65-F5344CB8AC3E}">
        <p14:creationId xmlns:p14="http://schemas.microsoft.com/office/powerpoint/2010/main" val="4147969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64DE-7BD2-4987-8813-FBEB515C604F}"/>
              </a:ext>
            </a:extLst>
          </p:cNvPr>
          <p:cNvSpPr>
            <a:spLocks noGrp="1"/>
          </p:cNvSpPr>
          <p:nvPr>
            <p:ph type="title"/>
          </p:nvPr>
        </p:nvSpPr>
        <p:spPr/>
        <p:txBody>
          <a:bodyPr/>
          <a:lstStyle/>
          <a:p>
            <a:r>
              <a:rPr lang="en-US" dirty="0"/>
              <a:t>Enhanced Flow Management Package</a:t>
            </a:r>
          </a:p>
        </p:txBody>
      </p:sp>
      <p:sp>
        <p:nvSpPr>
          <p:cNvPr id="3" name="Content Placeholder 2">
            <a:extLst>
              <a:ext uri="{FF2B5EF4-FFF2-40B4-BE49-F238E27FC236}">
                <a16:creationId xmlns:a16="http://schemas.microsoft.com/office/drawing/2014/main" id="{0E666233-70CD-4F2C-9833-919402C5A809}"/>
              </a:ext>
            </a:extLst>
          </p:cNvPr>
          <p:cNvSpPr>
            <a:spLocks noGrp="1"/>
          </p:cNvSpPr>
          <p:nvPr>
            <p:ph sz="quarter" idx="1"/>
          </p:nvPr>
        </p:nvSpPr>
        <p:spPr/>
        <p:txBody>
          <a:bodyPr>
            <a:normAutofit fontScale="92500" lnSpcReduction="10000"/>
          </a:bodyPr>
          <a:lstStyle/>
          <a:p>
            <a:r>
              <a:rPr lang="en-US" dirty="0"/>
              <a:t>Trane Chiller Enhanced Flow Management Package</a:t>
            </a:r>
          </a:p>
          <a:p>
            <a:r>
              <a:rPr lang="en-US" dirty="0"/>
              <a:t>Uses a variable water-flow compensation algorithm</a:t>
            </a:r>
          </a:p>
          <a:p>
            <a:r>
              <a:rPr lang="en-US" dirty="0"/>
              <a:t>Published data claims temperature control at a change in water flow rate of 30% per minute</a:t>
            </a:r>
          </a:p>
          <a:p>
            <a:r>
              <a:rPr lang="en-US" dirty="0"/>
              <a:t>Field actual performance controls temperature to water flow rate of 50% per minute</a:t>
            </a:r>
          </a:p>
          <a:p>
            <a:r>
              <a:rPr lang="en-US" dirty="0"/>
              <a:t>Any additional water the chiller can chill is routed to the hot/cold tank via the control valve</a:t>
            </a:r>
          </a:p>
          <a:p>
            <a:r>
              <a:rPr lang="en-US" dirty="0"/>
              <a:t>As flow rate increases to the production equipment, the chiller can chill more water than the production equipment requires (in most scenarios), and the residual water is diverted back to the hot tank, to prechill the incoming hot water from the production equipment.</a:t>
            </a:r>
          </a:p>
          <a:p>
            <a:endParaRPr lang="en-US" dirty="0"/>
          </a:p>
        </p:txBody>
      </p:sp>
    </p:spTree>
    <p:extLst>
      <p:ext uri="{BB962C8B-B14F-4D97-AF65-F5344CB8AC3E}">
        <p14:creationId xmlns:p14="http://schemas.microsoft.com/office/powerpoint/2010/main" val="674569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A94B-4F22-4CD7-A1E2-09063D455C99}"/>
              </a:ext>
            </a:extLst>
          </p:cNvPr>
          <p:cNvSpPr>
            <a:spLocks noGrp="1"/>
          </p:cNvSpPr>
          <p:nvPr>
            <p:ph type="title"/>
          </p:nvPr>
        </p:nvSpPr>
        <p:spPr/>
        <p:txBody>
          <a:bodyPr/>
          <a:lstStyle/>
          <a:p>
            <a:r>
              <a:rPr lang="en-US" dirty="0"/>
              <a:t>Flow Change with EFMP</a:t>
            </a:r>
          </a:p>
        </p:txBody>
      </p:sp>
      <p:pic>
        <p:nvPicPr>
          <p:cNvPr id="5" name="Content Placeholder 4">
            <a:extLst>
              <a:ext uri="{FF2B5EF4-FFF2-40B4-BE49-F238E27FC236}">
                <a16:creationId xmlns:a16="http://schemas.microsoft.com/office/drawing/2014/main" id="{07E2F246-083A-473C-BE97-E48C5D54BEE1}"/>
              </a:ext>
            </a:extLst>
          </p:cNvPr>
          <p:cNvPicPr>
            <a:picLocks noGrp="1" noChangeAspect="1"/>
          </p:cNvPicPr>
          <p:nvPr>
            <p:ph sz="quarter" idx="1"/>
          </p:nvPr>
        </p:nvPicPr>
        <p:blipFill>
          <a:blip r:embed="rId2"/>
          <a:stretch>
            <a:fillRect/>
          </a:stretch>
        </p:blipFill>
        <p:spPr>
          <a:xfrm>
            <a:off x="2286000" y="990600"/>
            <a:ext cx="7377582" cy="4735720"/>
          </a:xfrm>
        </p:spPr>
      </p:pic>
    </p:spTree>
    <p:extLst>
      <p:ext uri="{BB962C8B-B14F-4D97-AF65-F5344CB8AC3E}">
        <p14:creationId xmlns:p14="http://schemas.microsoft.com/office/powerpoint/2010/main" val="1247173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306-D8C3-4E15-8332-54764ED6AEB4}"/>
              </a:ext>
            </a:extLst>
          </p:cNvPr>
          <p:cNvSpPr>
            <a:spLocks noGrp="1"/>
          </p:cNvSpPr>
          <p:nvPr>
            <p:ph type="title"/>
          </p:nvPr>
        </p:nvSpPr>
        <p:spPr/>
        <p:txBody>
          <a:bodyPr/>
          <a:lstStyle/>
          <a:p>
            <a:r>
              <a:rPr lang="en-US" dirty="0"/>
              <a:t>Flow Change without EFMP</a:t>
            </a:r>
          </a:p>
        </p:txBody>
      </p:sp>
      <p:pic>
        <p:nvPicPr>
          <p:cNvPr id="5" name="Content Placeholder 4">
            <a:extLst>
              <a:ext uri="{FF2B5EF4-FFF2-40B4-BE49-F238E27FC236}">
                <a16:creationId xmlns:a16="http://schemas.microsoft.com/office/drawing/2014/main" id="{8715762C-FD7D-44B5-B358-A143DF905BD4}"/>
              </a:ext>
            </a:extLst>
          </p:cNvPr>
          <p:cNvPicPr>
            <a:picLocks noGrp="1" noChangeAspect="1"/>
          </p:cNvPicPr>
          <p:nvPr>
            <p:ph sz="quarter" idx="1"/>
          </p:nvPr>
        </p:nvPicPr>
        <p:blipFill>
          <a:blip r:embed="rId2"/>
          <a:stretch>
            <a:fillRect/>
          </a:stretch>
        </p:blipFill>
        <p:spPr>
          <a:xfrm>
            <a:off x="2667000" y="1066800"/>
            <a:ext cx="6934200" cy="4732995"/>
          </a:xfrm>
        </p:spPr>
      </p:pic>
    </p:spTree>
    <p:extLst>
      <p:ext uri="{BB962C8B-B14F-4D97-AF65-F5344CB8AC3E}">
        <p14:creationId xmlns:p14="http://schemas.microsoft.com/office/powerpoint/2010/main" val="28184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A20D-E304-413A-8F57-D25BE4399E99}"/>
              </a:ext>
            </a:extLst>
          </p:cNvPr>
          <p:cNvSpPr>
            <a:spLocks noGrp="1"/>
          </p:cNvSpPr>
          <p:nvPr>
            <p:ph type="title"/>
          </p:nvPr>
        </p:nvSpPr>
        <p:spPr>
          <a:xfrm>
            <a:off x="609600" y="152400"/>
            <a:ext cx="11074400" cy="563562"/>
          </a:xfrm>
        </p:spPr>
        <p:txBody>
          <a:bodyPr anchor="b">
            <a:normAutofit/>
          </a:bodyPr>
          <a:lstStyle/>
          <a:p>
            <a:r>
              <a:rPr lang="en-US" dirty="0"/>
              <a:t>Innovation Solutions</a:t>
            </a:r>
          </a:p>
        </p:txBody>
      </p:sp>
      <p:pic>
        <p:nvPicPr>
          <p:cNvPr id="5" name="Picture 4" descr="Chart&#10;&#10;Description automatically generated">
            <a:extLst>
              <a:ext uri="{FF2B5EF4-FFF2-40B4-BE49-F238E27FC236}">
                <a16:creationId xmlns:a16="http://schemas.microsoft.com/office/drawing/2014/main" id="{036E42C6-EC60-47E1-80D6-3EE0AA60D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16" y="990600"/>
            <a:ext cx="5129583" cy="4719216"/>
          </a:xfrm>
          <a:prstGeom prst="rect">
            <a:avLst/>
          </a:prstGeom>
          <a:noFill/>
        </p:spPr>
      </p:pic>
      <p:sp>
        <p:nvSpPr>
          <p:cNvPr id="3" name="Content Placeholder 2">
            <a:extLst>
              <a:ext uri="{FF2B5EF4-FFF2-40B4-BE49-F238E27FC236}">
                <a16:creationId xmlns:a16="http://schemas.microsoft.com/office/drawing/2014/main" id="{72F7CC65-5338-4CC4-8A89-E759F49AA3BD}"/>
              </a:ext>
            </a:extLst>
          </p:cNvPr>
          <p:cNvSpPr>
            <a:spLocks noGrp="1"/>
          </p:cNvSpPr>
          <p:nvPr>
            <p:ph sz="quarter" idx="2"/>
          </p:nvPr>
        </p:nvSpPr>
        <p:spPr>
          <a:xfrm>
            <a:off x="6686550" y="1485900"/>
            <a:ext cx="4876800" cy="3886200"/>
          </a:xfrm>
        </p:spPr>
        <p:txBody>
          <a:bodyPr>
            <a:normAutofit/>
          </a:bodyPr>
          <a:lstStyle/>
          <a:p>
            <a:r>
              <a:rPr lang="en-US" dirty="0"/>
              <a:t>Calculated using several flow model software packages</a:t>
            </a:r>
          </a:p>
          <a:p>
            <a:r>
              <a:rPr lang="en-US" dirty="0"/>
              <a:t>Design collaboration with Trane Chiller Design Engineers</a:t>
            </a:r>
          </a:p>
          <a:p>
            <a:pPr lvl="1"/>
            <a:r>
              <a:rPr lang="en-US" sz="1800" dirty="0"/>
              <a:t>Trip to La Crosse, WI for design application meeting</a:t>
            </a:r>
          </a:p>
        </p:txBody>
      </p:sp>
    </p:spTree>
    <p:extLst>
      <p:ext uri="{BB962C8B-B14F-4D97-AF65-F5344CB8AC3E}">
        <p14:creationId xmlns:p14="http://schemas.microsoft.com/office/powerpoint/2010/main" val="199798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DE67D-7255-453E-B540-29AC824810E3}"/>
              </a:ext>
            </a:extLst>
          </p:cNvPr>
          <p:cNvSpPr>
            <a:spLocks noGrp="1"/>
          </p:cNvSpPr>
          <p:nvPr>
            <p:ph type="title"/>
          </p:nvPr>
        </p:nvSpPr>
        <p:spPr/>
        <p:txBody>
          <a:bodyPr/>
          <a:lstStyle/>
          <a:p>
            <a:r>
              <a:rPr lang="en-US" dirty="0"/>
              <a:t>Quick Reference Screen</a:t>
            </a:r>
          </a:p>
        </p:txBody>
      </p:sp>
      <p:pic>
        <p:nvPicPr>
          <p:cNvPr id="4" name="Content Placeholder 3">
            <a:extLst>
              <a:ext uri="{FF2B5EF4-FFF2-40B4-BE49-F238E27FC236}">
                <a16:creationId xmlns:a16="http://schemas.microsoft.com/office/drawing/2014/main" id="{A8194530-9EED-499F-B321-41918FA42B19}"/>
              </a:ext>
            </a:extLst>
          </p:cNvPr>
          <p:cNvPicPr>
            <a:picLocks noGrp="1"/>
          </p:cNvPicPr>
          <p:nvPr>
            <p:ph sz="quarter" idx="1"/>
          </p:nvPr>
        </p:nvPicPr>
        <p:blipFill>
          <a:blip r:embed="rId2"/>
          <a:stretch>
            <a:fillRect/>
          </a:stretch>
        </p:blipFill>
        <p:spPr>
          <a:xfrm>
            <a:off x="762000" y="990600"/>
            <a:ext cx="9339037" cy="4495800"/>
          </a:xfrm>
          <a:prstGeom prst="rect">
            <a:avLst/>
          </a:prstGeom>
        </p:spPr>
      </p:pic>
    </p:spTree>
    <p:extLst>
      <p:ext uri="{BB962C8B-B14F-4D97-AF65-F5344CB8AC3E}">
        <p14:creationId xmlns:p14="http://schemas.microsoft.com/office/powerpoint/2010/main" val="3102303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8426-5DA1-42D6-8194-4FE0AB8E1AB0}"/>
              </a:ext>
            </a:extLst>
          </p:cNvPr>
          <p:cNvSpPr>
            <a:spLocks noGrp="1"/>
          </p:cNvSpPr>
          <p:nvPr>
            <p:ph type="title"/>
          </p:nvPr>
        </p:nvSpPr>
        <p:spPr/>
        <p:txBody>
          <a:bodyPr/>
          <a:lstStyle/>
          <a:p>
            <a:r>
              <a:rPr lang="en-US" dirty="0"/>
              <a:t>Chiller &amp; Tank Control Screen</a:t>
            </a:r>
          </a:p>
        </p:txBody>
      </p:sp>
      <p:pic>
        <p:nvPicPr>
          <p:cNvPr id="4" name="Content Placeholder 3">
            <a:extLst>
              <a:ext uri="{FF2B5EF4-FFF2-40B4-BE49-F238E27FC236}">
                <a16:creationId xmlns:a16="http://schemas.microsoft.com/office/drawing/2014/main" id="{EA954577-F83F-487F-A734-5846AD4D74F8}"/>
              </a:ext>
            </a:extLst>
          </p:cNvPr>
          <p:cNvPicPr>
            <a:picLocks noGrp="1"/>
          </p:cNvPicPr>
          <p:nvPr>
            <p:ph sz="quarter" idx="1"/>
          </p:nvPr>
        </p:nvPicPr>
        <p:blipFill>
          <a:blip r:embed="rId2"/>
          <a:stretch>
            <a:fillRect/>
          </a:stretch>
        </p:blipFill>
        <p:spPr>
          <a:xfrm>
            <a:off x="1981200" y="914400"/>
            <a:ext cx="7058025" cy="4800600"/>
          </a:xfrm>
          <a:prstGeom prst="rect">
            <a:avLst/>
          </a:prstGeom>
        </p:spPr>
      </p:pic>
    </p:spTree>
    <p:extLst>
      <p:ext uri="{BB962C8B-B14F-4D97-AF65-F5344CB8AC3E}">
        <p14:creationId xmlns:p14="http://schemas.microsoft.com/office/powerpoint/2010/main" val="3945890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A44F-81E1-4FD6-BD48-4B91FD48E421}"/>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A9E2848-2817-4CE1-A816-B5A40236C88A}"/>
              </a:ext>
            </a:extLst>
          </p:cNvPr>
          <p:cNvSpPr>
            <a:spLocks noGrp="1"/>
          </p:cNvSpPr>
          <p:nvPr>
            <p:ph sz="quarter" idx="1"/>
          </p:nvPr>
        </p:nvSpPr>
        <p:spPr/>
        <p:txBody>
          <a:bodyPr/>
          <a:lstStyle/>
          <a:p>
            <a:r>
              <a:rPr lang="en-US" dirty="0"/>
              <a:t>Production machine cycle time lowered from 17 seconds per cycle to 13 seconds per cycle.</a:t>
            </a:r>
          </a:p>
          <a:p>
            <a:r>
              <a:rPr lang="en-US" dirty="0"/>
              <a:t>30% Increase in Production!!!</a:t>
            </a:r>
          </a:p>
          <a:p>
            <a:endParaRPr lang="en-US" dirty="0"/>
          </a:p>
          <a:p>
            <a:r>
              <a:rPr lang="en-US" dirty="0"/>
              <a:t>211 cycles/hour * 100 preforms = 210,000 preforms (at 17 seconds)</a:t>
            </a:r>
          </a:p>
          <a:p>
            <a:r>
              <a:rPr lang="en-US" dirty="0"/>
              <a:t>276 cycles/hour * 100 preforms = 276,000 preforms (at 13 seconds)</a:t>
            </a:r>
          </a:p>
        </p:txBody>
      </p:sp>
    </p:spTree>
    <p:extLst>
      <p:ext uri="{BB962C8B-B14F-4D97-AF65-F5344CB8AC3E}">
        <p14:creationId xmlns:p14="http://schemas.microsoft.com/office/powerpoint/2010/main" val="1069757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2B49-979C-43E9-820B-A0335EFD3222}"/>
              </a:ext>
            </a:extLst>
          </p:cNvPr>
          <p:cNvSpPr>
            <a:spLocks noGrp="1"/>
          </p:cNvSpPr>
          <p:nvPr>
            <p:ph type="title"/>
          </p:nvPr>
        </p:nvSpPr>
        <p:spPr/>
        <p:txBody>
          <a:bodyPr>
            <a:normAutofit/>
          </a:bodyPr>
          <a:lstStyle/>
          <a:p>
            <a:r>
              <a:rPr lang="en-US" dirty="0"/>
              <a:t>Machine Cycle</a:t>
            </a:r>
          </a:p>
        </p:txBody>
      </p:sp>
      <p:pic>
        <p:nvPicPr>
          <p:cNvPr id="3" name="Content Placeholder 2">
            <a:extLst>
              <a:ext uri="{FF2B5EF4-FFF2-40B4-BE49-F238E27FC236}">
                <a16:creationId xmlns:a16="http://schemas.microsoft.com/office/drawing/2014/main" id="{604E205A-BDDC-4EE4-B256-4D2D43DCDBD8}"/>
              </a:ext>
            </a:extLst>
          </p:cNvPr>
          <p:cNvPicPr>
            <a:picLocks noGrp="1" noChangeAspect="1"/>
          </p:cNvPicPr>
          <p:nvPr>
            <p:ph sz="quarter" idx="1"/>
          </p:nvPr>
        </p:nvPicPr>
        <p:blipFill>
          <a:blip r:embed="rId2"/>
          <a:stretch>
            <a:fillRect/>
          </a:stretch>
        </p:blipFill>
        <p:spPr>
          <a:xfrm>
            <a:off x="304800" y="1752599"/>
            <a:ext cx="5692588" cy="3197689"/>
          </a:xfrm>
          <a:prstGeom prst="rect">
            <a:avLst/>
          </a:prstGeom>
        </p:spPr>
      </p:pic>
      <p:pic>
        <p:nvPicPr>
          <p:cNvPr id="4" name="Picture 3">
            <a:extLst>
              <a:ext uri="{FF2B5EF4-FFF2-40B4-BE49-F238E27FC236}">
                <a16:creationId xmlns:a16="http://schemas.microsoft.com/office/drawing/2014/main" id="{7BA1A648-EC61-48EC-BB7A-638DD82751F8}"/>
              </a:ext>
            </a:extLst>
          </p:cNvPr>
          <p:cNvPicPr>
            <a:picLocks noChangeAspect="1"/>
          </p:cNvPicPr>
          <p:nvPr/>
        </p:nvPicPr>
        <p:blipFill>
          <a:blip r:embed="rId3"/>
          <a:stretch>
            <a:fillRect/>
          </a:stretch>
        </p:blipFill>
        <p:spPr>
          <a:xfrm>
            <a:off x="6196889" y="1752599"/>
            <a:ext cx="5692588" cy="3197689"/>
          </a:xfrm>
          <a:prstGeom prst="rect">
            <a:avLst/>
          </a:prstGeom>
        </p:spPr>
      </p:pic>
    </p:spTree>
    <p:extLst>
      <p:ext uri="{BB962C8B-B14F-4D97-AF65-F5344CB8AC3E}">
        <p14:creationId xmlns:p14="http://schemas.microsoft.com/office/powerpoint/2010/main" val="141941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114300" y="13715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4" name="Picture 3" descr="A picture containing text&#10;&#10;Description automatically generated">
            <a:extLst>
              <a:ext uri="{FF2B5EF4-FFF2-40B4-BE49-F238E27FC236}">
                <a16:creationId xmlns:a16="http://schemas.microsoft.com/office/drawing/2014/main" id="{CC6983A9-75AA-47BD-9BD0-B0DB747FE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59" y="1676400"/>
            <a:ext cx="2083387" cy="2709430"/>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D2F8FD83-638E-4255-8F3D-311A74C133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285" y="1676400"/>
            <a:ext cx="2091557" cy="2709431"/>
          </a:xfrm>
          <a:prstGeom prst="rect">
            <a:avLst/>
          </a:prstGeom>
        </p:spPr>
      </p:pic>
      <p:pic>
        <p:nvPicPr>
          <p:cNvPr id="2" name="Picture 1">
            <a:extLst>
              <a:ext uri="{FF2B5EF4-FFF2-40B4-BE49-F238E27FC236}">
                <a16:creationId xmlns:a16="http://schemas.microsoft.com/office/drawing/2014/main" id="{6DFF8369-08AE-436E-A9D3-440C4E0AF85A}"/>
              </a:ext>
            </a:extLst>
          </p:cNvPr>
          <p:cNvPicPr>
            <a:picLocks noChangeAspect="1"/>
          </p:cNvPicPr>
          <p:nvPr/>
        </p:nvPicPr>
        <p:blipFill>
          <a:blip r:embed="rId5"/>
          <a:stretch>
            <a:fillRect/>
          </a:stretch>
        </p:blipFill>
        <p:spPr>
          <a:xfrm>
            <a:off x="4893276" y="1600200"/>
            <a:ext cx="2261506" cy="2886505"/>
          </a:xfrm>
          <a:prstGeom prst="rect">
            <a:avLst/>
          </a:prstGeom>
        </p:spPr>
      </p:pic>
      <p:pic>
        <p:nvPicPr>
          <p:cNvPr id="5" name="Picture 4">
            <a:extLst>
              <a:ext uri="{FF2B5EF4-FFF2-40B4-BE49-F238E27FC236}">
                <a16:creationId xmlns:a16="http://schemas.microsoft.com/office/drawing/2014/main" id="{DBC8F82A-C19A-4549-9F96-0F02864E3BC3}"/>
              </a:ext>
            </a:extLst>
          </p:cNvPr>
          <p:cNvPicPr>
            <a:picLocks noChangeAspect="1"/>
          </p:cNvPicPr>
          <p:nvPr/>
        </p:nvPicPr>
        <p:blipFill>
          <a:blip r:embed="rId6"/>
          <a:stretch>
            <a:fillRect/>
          </a:stretch>
        </p:blipFill>
        <p:spPr>
          <a:xfrm>
            <a:off x="7214822" y="1600200"/>
            <a:ext cx="2271212" cy="2886505"/>
          </a:xfrm>
          <a:prstGeom prst="rect">
            <a:avLst/>
          </a:prstGeom>
        </p:spPr>
      </p:pic>
      <p:pic>
        <p:nvPicPr>
          <p:cNvPr id="6" name="Picture 5">
            <a:extLst>
              <a:ext uri="{FF2B5EF4-FFF2-40B4-BE49-F238E27FC236}">
                <a16:creationId xmlns:a16="http://schemas.microsoft.com/office/drawing/2014/main" id="{AA8E02FC-5151-4FE1-BE4F-B1ECAE040418}"/>
              </a:ext>
            </a:extLst>
          </p:cNvPr>
          <p:cNvPicPr>
            <a:picLocks noChangeAspect="1"/>
          </p:cNvPicPr>
          <p:nvPr/>
        </p:nvPicPr>
        <p:blipFill>
          <a:blip r:embed="rId7"/>
          <a:stretch>
            <a:fillRect/>
          </a:stretch>
        </p:blipFill>
        <p:spPr>
          <a:xfrm>
            <a:off x="9555746" y="1570085"/>
            <a:ext cx="2297027" cy="2916620"/>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385A-5A15-40D2-A326-EEC681E568E8}"/>
              </a:ext>
            </a:extLst>
          </p:cNvPr>
          <p:cNvSpPr>
            <a:spLocks noGrp="1"/>
          </p:cNvSpPr>
          <p:nvPr>
            <p:ph type="title"/>
          </p:nvPr>
        </p:nvSpPr>
        <p:spPr/>
        <p:txBody>
          <a:bodyPr/>
          <a:lstStyle/>
          <a:p>
            <a:r>
              <a:rPr lang="en-US" dirty="0"/>
              <a:t>Key Learnings</a:t>
            </a:r>
          </a:p>
        </p:txBody>
      </p:sp>
      <p:sp>
        <p:nvSpPr>
          <p:cNvPr id="3" name="Content Placeholder 2">
            <a:extLst>
              <a:ext uri="{FF2B5EF4-FFF2-40B4-BE49-F238E27FC236}">
                <a16:creationId xmlns:a16="http://schemas.microsoft.com/office/drawing/2014/main" id="{8E4ABC42-99CB-4D4B-A609-172FEBAD77BE}"/>
              </a:ext>
            </a:extLst>
          </p:cNvPr>
          <p:cNvSpPr>
            <a:spLocks noGrp="1"/>
          </p:cNvSpPr>
          <p:nvPr>
            <p:ph sz="quarter" idx="1"/>
          </p:nvPr>
        </p:nvSpPr>
        <p:spPr/>
        <p:txBody>
          <a:bodyPr/>
          <a:lstStyle/>
          <a:p>
            <a:r>
              <a:rPr lang="en-US" dirty="0"/>
              <a:t>Exact Temperature Control is possible given today’s components</a:t>
            </a:r>
          </a:p>
          <a:p>
            <a:r>
              <a:rPr lang="en-US" dirty="0"/>
              <a:t>Many decisions are needed to ensure optimal success</a:t>
            </a:r>
          </a:p>
          <a:p>
            <a:r>
              <a:rPr lang="en-US" dirty="0"/>
              <a:t>Embrace new ideas and techniques after proper vetting</a:t>
            </a:r>
          </a:p>
        </p:txBody>
      </p:sp>
    </p:spTree>
    <p:extLst>
      <p:ext uri="{BB962C8B-B14F-4D97-AF65-F5344CB8AC3E}">
        <p14:creationId xmlns:p14="http://schemas.microsoft.com/office/powerpoint/2010/main" val="3292387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GoToWebinar interface, directing them to Chiller &amp; Cooling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Precise Cooling Temperature Control Ensures Quality and Increased Cycle Counts</a:t>
            </a:r>
          </a:p>
        </p:txBody>
      </p:sp>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December 16, 2021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www.airbestpractices.com/magazine/webinars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2" y="1239129"/>
            <a:ext cx="7633234" cy="738664"/>
          </a:xfrm>
          <a:prstGeom prst="rect">
            <a:avLst/>
          </a:prstGeom>
        </p:spPr>
        <p:txBody>
          <a:bodyPr vert="horz" rtlCol="0" anchor="b">
            <a:normAutofit fontScale="9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December 2021 Webinar</a:t>
            </a:r>
            <a:br>
              <a:rPr lang="en-US" sz="2400" b="1" dirty="0">
                <a:solidFill>
                  <a:srgbClr val="85214B"/>
                </a:solidFill>
                <a:cs typeface="Arial"/>
              </a:rPr>
            </a:br>
            <a:r>
              <a:rPr lang="en-US" sz="2400" b="1" dirty="0">
                <a:solidFill>
                  <a:srgbClr val="008944"/>
                </a:solidFill>
                <a:latin typeface="Arial" panose="020B0604020202020204" pitchFamily="34" charset="0"/>
              </a:rPr>
              <a:t>Measuring KPI’s for Efficiency: kW, Flow and Pressure</a:t>
            </a: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7CABFEEE-28E9-4523-A688-6E19E2C473CA}"/>
              </a:ext>
            </a:extLst>
          </p:cNvPr>
          <p:cNvSpPr txBox="1">
            <a:spLocks noChangeArrowheads="1"/>
          </p:cNvSpPr>
          <p:nvPr/>
        </p:nvSpPr>
        <p:spPr bwMode="auto">
          <a:xfrm>
            <a:off x="9144000" y="28007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descr="A person with a mustache&#10;&#10;Description automatically generated with medium confidence">
            <a:extLst>
              <a:ext uri="{FF2B5EF4-FFF2-40B4-BE49-F238E27FC236}">
                <a16:creationId xmlns:a16="http://schemas.microsoft.com/office/drawing/2014/main" id="{E9563C40-6C30-4C47-81F7-DC77655BB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274183"/>
            <a:ext cx="1752355" cy="1898967"/>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4038600"/>
            <a:ext cx="2871127" cy="914400"/>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Tim Dugan</a:t>
              </a:r>
            </a:p>
            <a:p>
              <a:pPr algn="ctr" defTabSz="800100">
                <a:spcBef>
                  <a:spcPct val="0"/>
                </a:spcBef>
              </a:pPr>
              <a:r>
                <a:rPr lang="en-US" sz="1300" dirty="0"/>
                <a:t>Compression Engineering Corporation</a:t>
              </a:r>
            </a:p>
            <a:p>
              <a:pPr algn="ctr" defTabSz="800100">
                <a:spcBef>
                  <a:spcPct val="0"/>
                </a:spcBef>
              </a:pPr>
              <a:r>
                <a:rPr lang="en-US" sz="1300" i="1" dirty="0"/>
                <a:t>Keynote Speaker</a:t>
              </a:r>
            </a:p>
          </p:txBody>
        </p:sp>
      </p:grpSp>
      <p:pic>
        <p:nvPicPr>
          <p:cNvPr id="4" name="Picture 3" descr="A picture containing text, sign&#10;&#10;Description automatically generated">
            <a:extLst>
              <a:ext uri="{FF2B5EF4-FFF2-40B4-BE49-F238E27FC236}">
                <a16:creationId xmlns:a16="http://schemas.microsoft.com/office/drawing/2014/main" id="{ACCB9C54-336D-4839-AB6B-FE8F09143A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568" y="3139341"/>
            <a:ext cx="1844048" cy="953719"/>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9796FE92-FD4F-4E66-A139-380B3A0BD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00" y="3137079"/>
            <a:ext cx="1524000" cy="901521"/>
          </a:xfrm>
          <a:prstGeom prst="rect">
            <a:avLst/>
          </a:prstGeom>
        </p:spPr>
      </p:pic>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56E2DE-B331-4345-9977-B50137CD6C8C}"/>
              </a:ext>
            </a:extLst>
          </p:cNvPr>
          <p:cNvPicPr>
            <a:picLocks noGrp="1" noChangeAspect="1"/>
          </p:cNvPicPr>
          <p:nvPr>
            <p:ph sz="quarter" idx="1"/>
          </p:nvPr>
        </p:nvPicPr>
        <p:blipFill>
          <a:blip r:embed="rId2"/>
          <a:stretch>
            <a:fillRect/>
          </a:stretch>
        </p:blipFill>
        <p:spPr>
          <a:xfrm>
            <a:off x="2412268" y="914400"/>
            <a:ext cx="7341332" cy="4839077"/>
          </a:xfrm>
        </p:spPr>
      </p:pic>
    </p:spTree>
    <p:extLst>
      <p:ext uri="{BB962C8B-B14F-4D97-AF65-F5344CB8AC3E}">
        <p14:creationId xmlns:p14="http://schemas.microsoft.com/office/powerpoint/2010/main" val="334166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Chiller &amp; Cooling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Precise Cooling Temperature Control Ensures Quality and Increased Cycle Counts</a:t>
            </a:r>
          </a:p>
        </p:txBody>
      </p:sp>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67200" y="1745654"/>
            <a:ext cx="430024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Sr. Principal, Industrial Plant Engineering Practice Leader Woodard &amp; Curran</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30 years in heavy industry</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Deliver utility applications tailored to manufacturing equipment</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 name="Picture 2" descr="A person smiling for the camera&#10;&#10;Description automatically generated with medium confidence">
            <a:extLst>
              <a:ext uri="{FF2B5EF4-FFF2-40B4-BE49-F238E27FC236}">
                <a16:creationId xmlns:a16="http://schemas.microsoft.com/office/drawing/2014/main" id="{01AB04BF-C529-4064-AE09-AFD73853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139" y="1571450"/>
            <a:ext cx="2026282" cy="2026282"/>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Bert Wesley, P.E.</a:t>
              </a:r>
            </a:p>
            <a:p>
              <a:pPr algn="ctr" defTabSz="800100">
                <a:spcBef>
                  <a:spcPct val="0"/>
                </a:spcBef>
              </a:pPr>
              <a:r>
                <a:rPr lang="en-US" sz="1400" dirty="0"/>
                <a:t>Woodard &amp; Curran</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3EFC-460E-46AE-9149-2A7C7B1B3504}"/>
              </a:ext>
            </a:extLst>
          </p:cNvPr>
          <p:cNvSpPr>
            <a:spLocks noGrp="1"/>
          </p:cNvSpPr>
          <p:nvPr>
            <p:ph type="title"/>
          </p:nvPr>
        </p:nvSpPr>
        <p:spPr/>
        <p:txBody>
          <a:bodyPr/>
          <a:lstStyle/>
          <a:p>
            <a:r>
              <a:rPr lang="en-US" dirty="0"/>
              <a:t>Presentation Particulars</a:t>
            </a:r>
          </a:p>
        </p:txBody>
      </p:sp>
      <p:sp>
        <p:nvSpPr>
          <p:cNvPr id="3" name="Content Placeholder 2">
            <a:extLst>
              <a:ext uri="{FF2B5EF4-FFF2-40B4-BE49-F238E27FC236}">
                <a16:creationId xmlns:a16="http://schemas.microsoft.com/office/drawing/2014/main" id="{88AF7A12-D953-4A28-88D2-5415FE307252}"/>
              </a:ext>
            </a:extLst>
          </p:cNvPr>
          <p:cNvSpPr>
            <a:spLocks noGrp="1"/>
          </p:cNvSpPr>
          <p:nvPr>
            <p:ph sz="quarter" idx="1"/>
          </p:nvPr>
        </p:nvSpPr>
        <p:spPr/>
        <p:txBody>
          <a:bodyPr/>
          <a:lstStyle/>
          <a:p>
            <a:r>
              <a:rPr lang="en-US" dirty="0"/>
              <a:t>Discussion today will use general numbers that are close but not exact for ease of discussion</a:t>
            </a:r>
          </a:p>
          <a:p>
            <a:r>
              <a:rPr lang="en-US" dirty="0"/>
              <a:t>Not an advertisement for any product or service</a:t>
            </a:r>
          </a:p>
          <a:p>
            <a:r>
              <a:rPr lang="en-US" dirty="0"/>
              <a:t>Many ways to accomplish the goal</a:t>
            </a:r>
          </a:p>
          <a:p>
            <a:pPr lvl="1"/>
            <a:r>
              <a:rPr lang="en-US" dirty="0"/>
              <a:t>Keep open mind</a:t>
            </a:r>
          </a:p>
          <a:p>
            <a:pPr lvl="1"/>
            <a:r>
              <a:rPr lang="en-US" dirty="0"/>
              <a:t>Some items were changed at the request of the client </a:t>
            </a:r>
          </a:p>
          <a:p>
            <a:pPr lvl="1"/>
            <a:endParaRPr lang="en-US" dirty="0"/>
          </a:p>
        </p:txBody>
      </p:sp>
    </p:spTree>
    <p:extLst>
      <p:ext uri="{BB962C8B-B14F-4D97-AF65-F5344CB8AC3E}">
        <p14:creationId xmlns:p14="http://schemas.microsoft.com/office/powerpoint/2010/main" val="18396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F117-DDDB-4DDD-A243-9EA4CCCC6A4B}"/>
              </a:ext>
            </a:extLst>
          </p:cNvPr>
          <p:cNvSpPr>
            <a:spLocks noGrp="1"/>
          </p:cNvSpPr>
          <p:nvPr>
            <p:ph type="title"/>
          </p:nvPr>
        </p:nvSpPr>
        <p:spPr/>
        <p:txBody>
          <a:bodyPr/>
          <a:lstStyle/>
          <a:p>
            <a:r>
              <a:rPr lang="en-US" dirty="0"/>
              <a:t>Client – </a:t>
            </a:r>
            <a:r>
              <a:rPr lang="en-US" dirty="0" err="1"/>
              <a:t>rPlanet</a:t>
            </a:r>
            <a:r>
              <a:rPr lang="en-US" dirty="0"/>
              <a:t> Earth, Vernon, CA</a:t>
            </a:r>
          </a:p>
        </p:txBody>
      </p:sp>
      <p:pic>
        <p:nvPicPr>
          <p:cNvPr id="5" name="Content Placeholder 4" descr="Graphical user interface&#10;&#10;Description automatically generated with low confidence">
            <a:extLst>
              <a:ext uri="{FF2B5EF4-FFF2-40B4-BE49-F238E27FC236}">
                <a16:creationId xmlns:a16="http://schemas.microsoft.com/office/drawing/2014/main" id="{87B12A6D-F3BA-4AC8-AEAE-AE3894AFDE4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924800" y="1066800"/>
            <a:ext cx="3676650" cy="1905000"/>
          </a:xfrm>
        </p:spPr>
      </p:pic>
      <p:pic>
        <p:nvPicPr>
          <p:cNvPr id="7" name="Picture 6" descr="A picture containing indoor, counter, toy, appliance&#10;&#10;Description automatically generated">
            <a:extLst>
              <a:ext uri="{FF2B5EF4-FFF2-40B4-BE49-F238E27FC236}">
                <a16:creationId xmlns:a16="http://schemas.microsoft.com/office/drawing/2014/main" id="{064F3C22-A144-49E8-9437-AA0C89536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143000"/>
            <a:ext cx="7351295" cy="3581400"/>
          </a:xfrm>
          <a:prstGeom prst="rect">
            <a:avLst/>
          </a:prstGeom>
        </p:spPr>
      </p:pic>
      <p:pic>
        <p:nvPicPr>
          <p:cNvPr id="9" name="Picture 8" descr="A building under construction&#10;&#10;Description automatically generated with low confidence">
            <a:extLst>
              <a:ext uri="{FF2B5EF4-FFF2-40B4-BE49-F238E27FC236}">
                <a16:creationId xmlns:a16="http://schemas.microsoft.com/office/drawing/2014/main" id="{B52F3575-B6F7-43D2-BAD0-3D42933FC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725" y="2514600"/>
            <a:ext cx="3352800" cy="2514600"/>
          </a:xfrm>
          <a:prstGeom prst="rect">
            <a:avLst/>
          </a:prstGeom>
        </p:spPr>
      </p:pic>
      <p:pic>
        <p:nvPicPr>
          <p:cNvPr id="11" name="Picture 10" descr="A group of test tubes&#10;&#10;Description automatically generated with medium confidence">
            <a:extLst>
              <a:ext uri="{FF2B5EF4-FFF2-40B4-BE49-F238E27FC236}">
                <a16:creationId xmlns:a16="http://schemas.microsoft.com/office/drawing/2014/main" id="{099B9274-C0F0-41A1-AC26-DCE8FD5DCB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4114800"/>
            <a:ext cx="3739484" cy="2629043"/>
          </a:xfrm>
          <a:prstGeom prst="rect">
            <a:avLst/>
          </a:prstGeom>
        </p:spPr>
      </p:pic>
    </p:spTree>
    <p:extLst>
      <p:ext uri="{BB962C8B-B14F-4D97-AF65-F5344CB8AC3E}">
        <p14:creationId xmlns:p14="http://schemas.microsoft.com/office/powerpoint/2010/main" val="31184552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3">
      <a:dk1>
        <a:srgbClr val="000000"/>
      </a:dk1>
      <a:lt1>
        <a:sysClr val="window" lastClr="FFFFFF"/>
      </a:lt1>
      <a:dk2>
        <a:srgbClr val="006CA2"/>
      </a:dk2>
      <a:lt2>
        <a:srgbClr val="F7FBF4"/>
      </a:lt2>
      <a:accent1>
        <a:srgbClr val="006CA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19806</TotalTime>
  <Words>993</Words>
  <Application>Microsoft Office PowerPoint</Application>
  <PresentationFormat>Widescreen</PresentationFormat>
  <Paragraphs>124</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Times New Roman</vt:lpstr>
      <vt:lpstr>Wingdings</vt:lpstr>
      <vt:lpstr>BP Expo PowerPoint Template</vt:lpstr>
      <vt:lpstr>PowerPoint Presentation</vt:lpstr>
      <vt:lpstr>Q&amp;A Format</vt:lpstr>
      <vt:lpstr>Handouts</vt:lpstr>
      <vt:lpstr>Disclaimer</vt:lpstr>
      <vt:lpstr>PowerPoint Presentation</vt:lpstr>
      <vt:lpstr>PowerPoint Presentation</vt:lpstr>
      <vt:lpstr>About the Speaker</vt:lpstr>
      <vt:lpstr>Presentation Particulars</vt:lpstr>
      <vt:lpstr>Client – rPlanet Earth, Vernon, CA</vt:lpstr>
      <vt:lpstr>High Speed Manufacturing Equipment has Exacting Requirements</vt:lpstr>
      <vt:lpstr>Design Considerations – Chilled Water</vt:lpstr>
      <vt:lpstr>Sheet Extrusion Line</vt:lpstr>
      <vt:lpstr>Thermoformer</vt:lpstr>
      <vt:lpstr>Chiller Plant Design – Old ways</vt:lpstr>
      <vt:lpstr>Chiller Plant Design Newer</vt:lpstr>
      <vt:lpstr>Husky Injection Molder</vt:lpstr>
      <vt:lpstr>Simple System Schematic</vt:lpstr>
      <vt:lpstr>Chilled Water Equipment</vt:lpstr>
      <vt:lpstr>Chiller P&amp;ID</vt:lpstr>
      <vt:lpstr>Hot/Cold Tank 2500 Gal</vt:lpstr>
      <vt:lpstr>Design Innovation</vt:lpstr>
      <vt:lpstr>Enhanced Flow Management Package</vt:lpstr>
      <vt:lpstr>Flow Change with EFMP</vt:lpstr>
      <vt:lpstr>Flow Change without EFMP</vt:lpstr>
      <vt:lpstr>Innovation Solutions</vt:lpstr>
      <vt:lpstr>Quick Reference Screen</vt:lpstr>
      <vt:lpstr>Chiller &amp; Tank Control Screen</vt:lpstr>
      <vt:lpstr>Results</vt:lpstr>
      <vt:lpstr>Machine Cycle</vt:lpstr>
      <vt:lpstr>Key Learnings</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171</cp:revision>
  <dcterms:created xsi:type="dcterms:W3CDTF">2013-07-31T15:38:58Z</dcterms:created>
  <dcterms:modified xsi:type="dcterms:W3CDTF">2021-11-11T17:48:01Z</dcterms:modified>
</cp:coreProperties>
</file>